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67"/>
  </p:notesMasterIdLst>
  <p:sldIdLst>
    <p:sldId id="1082" r:id="rId2"/>
    <p:sldId id="530" r:id="rId3"/>
    <p:sldId id="1123" r:id="rId4"/>
    <p:sldId id="528" r:id="rId5"/>
    <p:sldId id="529" r:id="rId6"/>
    <p:sldId id="527" r:id="rId7"/>
    <p:sldId id="545" r:id="rId8"/>
    <p:sldId id="524" r:id="rId9"/>
    <p:sldId id="426" r:id="rId10"/>
    <p:sldId id="1153" r:id="rId11"/>
    <p:sldId id="1128" r:id="rId12"/>
    <p:sldId id="1090" r:id="rId13"/>
    <p:sldId id="1131" r:id="rId14"/>
    <p:sldId id="491" r:id="rId15"/>
    <p:sldId id="1062" r:id="rId16"/>
    <p:sldId id="1075" r:id="rId17"/>
    <p:sldId id="1068" r:id="rId18"/>
    <p:sldId id="356" r:id="rId19"/>
    <p:sldId id="355" r:id="rId20"/>
    <p:sldId id="331" r:id="rId21"/>
    <p:sldId id="1093" r:id="rId22"/>
    <p:sldId id="1133" r:id="rId23"/>
    <p:sldId id="1154" r:id="rId24"/>
    <p:sldId id="1125" r:id="rId25"/>
    <p:sldId id="345" r:id="rId26"/>
    <p:sldId id="343" r:id="rId27"/>
    <p:sldId id="346" r:id="rId28"/>
    <p:sldId id="1113" r:id="rId29"/>
    <p:sldId id="352" r:id="rId30"/>
    <p:sldId id="353" r:id="rId31"/>
    <p:sldId id="354" r:id="rId32"/>
    <p:sldId id="1114" r:id="rId33"/>
    <p:sldId id="1115" r:id="rId34"/>
    <p:sldId id="1089" r:id="rId35"/>
    <p:sldId id="1087" r:id="rId36"/>
    <p:sldId id="358" r:id="rId37"/>
    <p:sldId id="1104" r:id="rId38"/>
    <p:sldId id="1156" r:id="rId39"/>
    <p:sldId id="1129" r:id="rId40"/>
    <p:sldId id="262" r:id="rId41"/>
    <p:sldId id="1136" r:id="rId42"/>
    <p:sldId id="269" r:id="rId43"/>
    <p:sldId id="1138" r:id="rId44"/>
    <p:sldId id="293" r:id="rId45"/>
    <p:sldId id="275" r:id="rId46"/>
    <p:sldId id="1155" r:id="rId47"/>
    <p:sldId id="1160" r:id="rId48"/>
    <p:sldId id="1152" r:id="rId49"/>
    <p:sldId id="1158" r:id="rId50"/>
    <p:sldId id="1159" r:id="rId51"/>
    <p:sldId id="1157" r:id="rId52"/>
    <p:sldId id="1151" r:id="rId53"/>
    <p:sldId id="1141" r:id="rId54"/>
    <p:sldId id="279" r:id="rId55"/>
    <p:sldId id="1143" r:id="rId56"/>
    <p:sldId id="341" r:id="rId57"/>
    <p:sldId id="284" r:id="rId58"/>
    <p:sldId id="305" r:id="rId59"/>
    <p:sldId id="1146" r:id="rId60"/>
    <p:sldId id="1059" r:id="rId61"/>
    <p:sldId id="300" r:id="rId62"/>
    <p:sldId id="1065" r:id="rId63"/>
    <p:sldId id="322" r:id="rId64"/>
    <p:sldId id="298" r:id="rId65"/>
    <p:sldId id="1147" r:id="rId66"/>
  </p:sldIdLst>
  <p:sldSz cx="12192000" cy="6858000"/>
  <p:notesSz cx="6858000" cy="9144000"/>
  <p:defaultTextStyle>
    <a:defPPr>
      <a:defRPr lang="es-419"/>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65" autoAdjust="0"/>
    <p:restoredTop sz="94660"/>
  </p:normalViewPr>
  <p:slideViewPr>
    <p:cSldViewPr snapToGrid="0">
      <p:cViewPr varScale="1">
        <p:scale>
          <a:sx n="58" d="100"/>
          <a:sy n="58" d="100"/>
        </p:scale>
        <p:origin x="104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esar Augusto Lopez Gallego" userId="0dfa9112-9251-4882-b472-cf2dfcee09d1" providerId="ADAL" clId="{2012D3A1-5D7B-44EC-8275-99D955F7C40A}"/>
    <pc:docChg chg="undo redo custSel addSld delSld modSld sldOrd delMainMaster">
      <pc:chgData name="Cesar Augusto Lopez Gallego" userId="0dfa9112-9251-4882-b472-cf2dfcee09d1" providerId="ADAL" clId="{2012D3A1-5D7B-44EC-8275-99D955F7C40A}" dt="2025-09-19T21:50:59.804" v="3139" actId="1076"/>
      <pc:docMkLst>
        <pc:docMk/>
      </pc:docMkLst>
      <pc:sldChg chg="modSp add del mod">
        <pc:chgData name="Cesar Augusto Lopez Gallego" userId="0dfa9112-9251-4882-b472-cf2dfcee09d1" providerId="ADAL" clId="{2012D3A1-5D7B-44EC-8275-99D955F7C40A}" dt="2025-09-17T19:53:40.240" v="2323" actId="47"/>
        <pc:sldMkLst>
          <pc:docMk/>
          <pc:sldMk cId="1492656033" sldId="257"/>
        </pc:sldMkLst>
        <pc:spChg chg="mod">
          <ac:chgData name="Cesar Augusto Lopez Gallego" userId="0dfa9112-9251-4882-b472-cf2dfcee09d1" providerId="ADAL" clId="{2012D3A1-5D7B-44EC-8275-99D955F7C40A}" dt="2025-09-16T19:38:16.998" v="504" actId="27636"/>
          <ac:spMkLst>
            <pc:docMk/>
            <pc:sldMk cId="1492656033" sldId="257"/>
            <ac:spMk id="12" creationId="{29DC6610-6C20-40A0-B6CE-58EF7034C0B4}"/>
          </ac:spMkLst>
        </pc:spChg>
      </pc:sldChg>
      <pc:sldChg chg="delSp modSp add del mod">
        <pc:chgData name="Cesar Augusto Lopez Gallego" userId="0dfa9112-9251-4882-b472-cf2dfcee09d1" providerId="ADAL" clId="{2012D3A1-5D7B-44EC-8275-99D955F7C40A}" dt="2025-09-17T19:16:37.020" v="2157" actId="47"/>
        <pc:sldMkLst>
          <pc:docMk/>
          <pc:sldMk cId="2197301778" sldId="259"/>
        </pc:sldMkLst>
        <pc:spChg chg="mod">
          <ac:chgData name="Cesar Augusto Lopez Gallego" userId="0dfa9112-9251-4882-b472-cf2dfcee09d1" providerId="ADAL" clId="{2012D3A1-5D7B-44EC-8275-99D955F7C40A}" dt="2025-09-16T19:37:15.523" v="497" actId="27636"/>
          <ac:spMkLst>
            <pc:docMk/>
            <pc:sldMk cId="2197301778" sldId="259"/>
            <ac:spMk id="2" creationId="{BB41A016-3AE2-4445-A0BC-FC5C9CF14514}"/>
          </ac:spMkLst>
        </pc:spChg>
        <pc:spChg chg="del">
          <ac:chgData name="Cesar Augusto Lopez Gallego" userId="0dfa9112-9251-4882-b472-cf2dfcee09d1" providerId="ADAL" clId="{2012D3A1-5D7B-44EC-8275-99D955F7C40A}" dt="2025-09-16T19:37:23.305" v="499" actId="21"/>
          <ac:spMkLst>
            <pc:docMk/>
            <pc:sldMk cId="2197301778" sldId="259"/>
            <ac:spMk id="5" creationId="{AC5731AD-7E49-4549-9C3C-206E032B8327}"/>
          </ac:spMkLst>
        </pc:spChg>
      </pc:sldChg>
      <pc:sldChg chg="addSp delSp modSp mod delAnim modAnim">
        <pc:chgData name="Cesar Augusto Lopez Gallego" userId="0dfa9112-9251-4882-b472-cf2dfcee09d1" providerId="ADAL" clId="{2012D3A1-5D7B-44EC-8275-99D955F7C40A}" dt="2025-09-17T14:54:23.872" v="1614" actId="1076"/>
        <pc:sldMkLst>
          <pc:docMk/>
          <pc:sldMk cId="3136364650" sldId="262"/>
        </pc:sldMkLst>
        <pc:spChg chg="mod">
          <ac:chgData name="Cesar Augusto Lopez Gallego" userId="0dfa9112-9251-4882-b472-cf2dfcee09d1" providerId="ADAL" clId="{2012D3A1-5D7B-44EC-8275-99D955F7C40A}" dt="2025-09-17T14:53:13.661" v="1595" actId="1076"/>
          <ac:spMkLst>
            <pc:docMk/>
            <pc:sldMk cId="3136364650" sldId="262"/>
            <ac:spMk id="2" creationId="{00000000-0000-0000-0000-000000000000}"/>
          </ac:spMkLst>
        </pc:spChg>
        <pc:spChg chg="del">
          <ac:chgData name="Cesar Augusto Lopez Gallego" userId="0dfa9112-9251-4882-b472-cf2dfcee09d1" providerId="ADAL" clId="{2012D3A1-5D7B-44EC-8275-99D955F7C40A}" dt="2025-09-17T14:53:19.481" v="1597" actId="478"/>
          <ac:spMkLst>
            <pc:docMk/>
            <pc:sldMk cId="3136364650" sldId="262"/>
            <ac:spMk id="4" creationId="{00000000-0000-0000-0000-000000000000}"/>
          </ac:spMkLst>
        </pc:spChg>
        <pc:spChg chg="mod">
          <ac:chgData name="Cesar Augusto Lopez Gallego" userId="0dfa9112-9251-4882-b472-cf2dfcee09d1" providerId="ADAL" clId="{2012D3A1-5D7B-44EC-8275-99D955F7C40A}" dt="2025-09-17T14:53:24.172" v="1598" actId="1076"/>
          <ac:spMkLst>
            <pc:docMk/>
            <pc:sldMk cId="3136364650" sldId="262"/>
            <ac:spMk id="5" creationId="{00000000-0000-0000-0000-000000000000}"/>
          </ac:spMkLst>
        </pc:spChg>
        <pc:spChg chg="mod">
          <ac:chgData name="Cesar Augusto Lopez Gallego" userId="0dfa9112-9251-4882-b472-cf2dfcee09d1" providerId="ADAL" clId="{2012D3A1-5D7B-44EC-8275-99D955F7C40A}" dt="2025-09-17T14:53:17.601" v="1596" actId="1076"/>
          <ac:spMkLst>
            <pc:docMk/>
            <pc:sldMk cId="3136364650" sldId="262"/>
            <ac:spMk id="6" creationId="{00000000-0000-0000-0000-000000000000}"/>
          </ac:spMkLst>
        </pc:spChg>
        <pc:spChg chg="add mod">
          <ac:chgData name="Cesar Augusto Lopez Gallego" userId="0dfa9112-9251-4882-b472-cf2dfcee09d1" providerId="ADAL" clId="{2012D3A1-5D7B-44EC-8275-99D955F7C40A}" dt="2025-09-17T14:53:50.596" v="1605" actId="1076"/>
          <ac:spMkLst>
            <pc:docMk/>
            <pc:sldMk cId="3136364650" sldId="262"/>
            <ac:spMk id="11" creationId="{4B88E378-ECB8-4A4E-8B6E-59A49C132A8D}"/>
          </ac:spMkLst>
        </pc:spChg>
        <pc:spChg chg="add mod">
          <ac:chgData name="Cesar Augusto Lopez Gallego" userId="0dfa9112-9251-4882-b472-cf2dfcee09d1" providerId="ADAL" clId="{2012D3A1-5D7B-44EC-8275-99D955F7C40A}" dt="2025-09-17T14:54:23.872" v="1614" actId="1076"/>
          <ac:spMkLst>
            <pc:docMk/>
            <pc:sldMk cId="3136364650" sldId="262"/>
            <ac:spMk id="13" creationId="{36C065A1-EA18-415F-B4F5-31658DE50FD4}"/>
          </ac:spMkLst>
        </pc:spChg>
        <pc:spChg chg="del">
          <ac:chgData name="Cesar Augusto Lopez Gallego" userId="0dfa9112-9251-4882-b472-cf2dfcee09d1" providerId="ADAL" clId="{2012D3A1-5D7B-44EC-8275-99D955F7C40A}" dt="2025-09-17T14:53:29.331" v="1599" actId="478"/>
          <ac:spMkLst>
            <pc:docMk/>
            <pc:sldMk cId="3136364650" sldId="262"/>
            <ac:spMk id="15364" creationId="{00000000-0000-0000-0000-000000000000}"/>
          </ac:spMkLst>
        </pc:spChg>
        <pc:picChg chg="mod">
          <ac:chgData name="Cesar Augusto Lopez Gallego" userId="0dfa9112-9251-4882-b472-cf2dfcee09d1" providerId="ADAL" clId="{2012D3A1-5D7B-44EC-8275-99D955F7C40A}" dt="2025-09-17T14:53:09.781" v="1594" actId="1076"/>
          <ac:picMkLst>
            <pc:docMk/>
            <pc:sldMk cId="3136364650" sldId="262"/>
            <ac:picMk id="3" creationId="{00000000-0000-0000-0000-000000000000}"/>
          </ac:picMkLst>
        </pc:picChg>
        <pc:picChg chg="add mod">
          <ac:chgData name="Cesar Augusto Lopez Gallego" userId="0dfa9112-9251-4882-b472-cf2dfcee09d1" providerId="ADAL" clId="{2012D3A1-5D7B-44EC-8275-99D955F7C40A}" dt="2025-09-17T14:54:20.374" v="1613" actId="1076"/>
          <ac:picMkLst>
            <pc:docMk/>
            <pc:sldMk cId="3136364650" sldId="262"/>
            <ac:picMk id="12" creationId="{1EC16533-B979-460B-9E50-CBC50ACCC4C9}"/>
          </ac:picMkLst>
        </pc:picChg>
        <pc:picChg chg="del">
          <ac:chgData name="Cesar Augusto Lopez Gallego" userId="0dfa9112-9251-4882-b472-cf2dfcee09d1" providerId="ADAL" clId="{2012D3A1-5D7B-44EC-8275-99D955F7C40A}" dt="2025-09-17T14:53:29.331" v="1599" actId="478"/>
          <ac:picMkLst>
            <pc:docMk/>
            <pc:sldMk cId="3136364650" sldId="262"/>
            <ac:picMk id="15365" creationId="{00000000-0000-0000-0000-000000000000}"/>
          </ac:picMkLst>
        </pc:picChg>
      </pc:sldChg>
      <pc:sldChg chg="del">
        <pc:chgData name="Cesar Augusto Lopez Gallego" userId="0dfa9112-9251-4882-b472-cf2dfcee09d1" providerId="ADAL" clId="{2012D3A1-5D7B-44EC-8275-99D955F7C40A}" dt="2025-09-17T14:57:12.343" v="1615" actId="47"/>
        <pc:sldMkLst>
          <pc:docMk/>
          <pc:sldMk cId="713783959" sldId="263"/>
        </pc:sldMkLst>
      </pc:sldChg>
      <pc:sldChg chg="modSp add del mod">
        <pc:chgData name="Cesar Augusto Lopez Gallego" userId="0dfa9112-9251-4882-b472-cf2dfcee09d1" providerId="ADAL" clId="{2012D3A1-5D7B-44EC-8275-99D955F7C40A}" dt="2025-09-17T19:25:06.159" v="2289" actId="47"/>
        <pc:sldMkLst>
          <pc:docMk/>
          <pc:sldMk cId="1250681335" sldId="264"/>
        </pc:sldMkLst>
        <pc:spChg chg="mod">
          <ac:chgData name="Cesar Augusto Lopez Gallego" userId="0dfa9112-9251-4882-b472-cf2dfcee09d1" providerId="ADAL" clId="{2012D3A1-5D7B-44EC-8275-99D955F7C40A}" dt="2025-09-16T19:38:16.959" v="503" actId="27636"/>
          <ac:spMkLst>
            <pc:docMk/>
            <pc:sldMk cId="1250681335" sldId="264"/>
            <ac:spMk id="2" creationId="{B1F8B165-0A33-4206-995E-F2C775DA37FE}"/>
          </ac:spMkLst>
        </pc:spChg>
      </pc:sldChg>
      <pc:sldChg chg="modSp add del mod">
        <pc:chgData name="Cesar Augusto Lopez Gallego" userId="0dfa9112-9251-4882-b472-cf2dfcee09d1" providerId="ADAL" clId="{2012D3A1-5D7B-44EC-8275-99D955F7C40A}" dt="2025-09-17T19:53:40.240" v="2323" actId="47"/>
        <pc:sldMkLst>
          <pc:docMk/>
          <pc:sldMk cId="682315234" sldId="265"/>
        </pc:sldMkLst>
        <pc:spChg chg="mod">
          <ac:chgData name="Cesar Augusto Lopez Gallego" userId="0dfa9112-9251-4882-b472-cf2dfcee09d1" providerId="ADAL" clId="{2012D3A1-5D7B-44EC-8275-99D955F7C40A}" dt="2025-09-16T19:38:44.528" v="506" actId="27636"/>
          <ac:spMkLst>
            <pc:docMk/>
            <pc:sldMk cId="682315234" sldId="265"/>
            <ac:spMk id="2" creationId="{8D86B895-404D-484E-BB69-9365C1F459EF}"/>
          </ac:spMkLst>
        </pc:spChg>
      </pc:sldChg>
      <pc:sldChg chg="modSp add del mod">
        <pc:chgData name="Cesar Augusto Lopez Gallego" userId="0dfa9112-9251-4882-b472-cf2dfcee09d1" providerId="ADAL" clId="{2012D3A1-5D7B-44EC-8275-99D955F7C40A}" dt="2025-09-17T19:53:40.240" v="2323" actId="47"/>
        <pc:sldMkLst>
          <pc:docMk/>
          <pc:sldMk cId="113519936" sldId="267"/>
        </pc:sldMkLst>
        <pc:spChg chg="mod">
          <ac:chgData name="Cesar Augusto Lopez Gallego" userId="0dfa9112-9251-4882-b472-cf2dfcee09d1" providerId="ADAL" clId="{2012D3A1-5D7B-44EC-8275-99D955F7C40A}" dt="2025-09-16T19:38:59.172" v="509" actId="27636"/>
          <ac:spMkLst>
            <pc:docMk/>
            <pc:sldMk cId="113519936" sldId="267"/>
            <ac:spMk id="2" creationId="{204C66EC-CA63-48DC-AA3D-66B9FCA380BE}"/>
          </ac:spMkLst>
        </pc:spChg>
      </pc:sldChg>
      <pc:sldChg chg="modSp add del mod">
        <pc:chgData name="Cesar Augusto Lopez Gallego" userId="0dfa9112-9251-4882-b472-cf2dfcee09d1" providerId="ADAL" clId="{2012D3A1-5D7B-44EC-8275-99D955F7C40A}" dt="2025-09-17T19:53:40.240" v="2323" actId="47"/>
        <pc:sldMkLst>
          <pc:docMk/>
          <pc:sldMk cId="4102065028" sldId="268"/>
        </pc:sldMkLst>
        <pc:spChg chg="mod">
          <ac:chgData name="Cesar Augusto Lopez Gallego" userId="0dfa9112-9251-4882-b472-cf2dfcee09d1" providerId="ADAL" clId="{2012D3A1-5D7B-44EC-8275-99D955F7C40A}" dt="2025-09-16T19:39:29.213" v="512" actId="27636"/>
          <ac:spMkLst>
            <pc:docMk/>
            <pc:sldMk cId="4102065028" sldId="268"/>
            <ac:spMk id="2" creationId="{4ADFF311-F97B-4373-8665-C570458F7ABA}"/>
          </ac:spMkLst>
        </pc:spChg>
      </pc:sldChg>
      <pc:sldChg chg="addSp modSp add mod modAnim">
        <pc:chgData name="Cesar Augusto Lopez Gallego" userId="0dfa9112-9251-4882-b472-cf2dfcee09d1" providerId="ADAL" clId="{2012D3A1-5D7B-44EC-8275-99D955F7C40A}" dt="2025-09-17T18:03:06.818" v="1684" actId="14100"/>
        <pc:sldMkLst>
          <pc:docMk/>
          <pc:sldMk cId="261378303" sldId="269"/>
        </pc:sldMkLst>
        <pc:spChg chg="mod">
          <ac:chgData name="Cesar Augusto Lopez Gallego" userId="0dfa9112-9251-4882-b472-cf2dfcee09d1" providerId="ADAL" clId="{2012D3A1-5D7B-44EC-8275-99D955F7C40A}" dt="2025-09-17T18:02:01.157" v="1665" actId="1076"/>
          <ac:spMkLst>
            <pc:docMk/>
            <pc:sldMk cId="261378303" sldId="269"/>
            <ac:spMk id="3" creationId="{E48BBBCD-DF42-199E-A9DD-F54E15806DDC}"/>
          </ac:spMkLst>
        </pc:spChg>
        <pc:spChg chg="mod">
          <ac:chgData name="Cesar Augusto Lopez Gallego" userId="0dfa9112-9251-4882-b472-cf2dfcee09d1" providerId="ADAL" clId="{2012D3A1-5D7B-44EC-8275-99D955F7C40A}" dt="2025-09-17T18:01:51.033" v="1662" actId="404"/>
          <ac:spMkLst>
            <pc:docMk/>
            <pc:sldMk cId="261378303" sldId="269"/>
            <ac:spMk id="4" creationId="{00000000-0000-0000-0000-000000000000}"/>
          </ac:spMkLst>
        </pc:spChg>
        <pc:spChg chg="mod">
          <ac:chgData name="Cesar Augusto Lopez Gallego" userId="0dfa9112-9251-4882-b472-cf2dfcee09d1" providerId="ADAL" clId="{2012D3A1-5D7B-44EC-8275-99D955F7C40A}" dt="2025-09-17T18:02:03.904" v="1666" actId="1076"/>
          <ac:spMkLst>
            <pc:docMk/>
            <pc:sldMk cId="261378303" sldId="269"/>
            <ac:spMk id="5" creationId="{00000000-0000-0000-0000-000000000000}"/>
          </ac:spMkLst>
        </pc:spChg>
        <pc:spChg chg="mod">
          <ac:chgData name="Cesar Augusto Lopez Gallego" userId="0dfa9112-9251-4882-b472-cf2dfcee09d1" providerId="ADAL" clId="{2012D3A1-5D7B-44EC-8275-99D955F7C40A}" dt="2025-09-17T17:59:46.635" v="1625" actId="1076"/>
          <ac:spMkLst>
            <pc:docMk/>
            <pc:sldMk cId="261378303" sldId="269"/>
            <ac:spMk id="7" creationId="{6E4789A2-C80A-DA16-A2EA-F0C9ADF27F5F}"/>
          </ac:spMkLst>
        </pc:spChg>
        <pc:spChg chg="add mod">
          <ac:chgData name="Cesar Augusto Lopez Gallego" userId="0dfa9112-9251-4882-b472-cf2dfcee09d1" providerId="ADAL" clId="{2012D3A1-5D7B-44EC-8275-99D955F7C40A}" dt="2025-09-17T18:02:06.570" v="1667" actId="1076"/>
          <ac:spMkLst>
            <pc:docMk/>
            <pc:sldMk cId="261378303" sldId="269"/>
            <ac:spMk id="9" creationId="{452830F5-D599-4D18-8474-10F464337F05}"/>
          </ac:spMkLst>
        </pc:spChg>
        <pc:spChg chg="add mod">
          <ac:chgData name="Cesar Augusto Lopez Gallego" userId="0dfa9112-9251-4882-b472-cf2dfcee09d1" providerId="ADAL" clId="{2012D3A1-5D7B-44EC-8275-99D955F7C40A}" dt="2025-09-17T18:02:08.382" v="1668" actId="1076"/>
          <ac:spMkLst>
            <pc:docMk/>
            <pc:sldMk cId="261378303" sldId="269"/>
            <ac:spMk id="10" creationId="{BE796C98-80C3-404D-BC52-E992CF3FD55D}"/>
          </ac:spMkLst>
        </pc:spChg>
        <pc:spChg chg="add mod">
          <ac:chgData name="Cesar Augusto Lopez Gallego" userId="0dfa9112-9251-4882-b472-cf2dfcee09d1" providerId="ADAL" clId="{2012D3A1-5D7B-44EC-8275-99D955F7C40A}" dt="2025-09-17T18:02:10.274" v="1669" actId="1076"/>
          <ac:spMkLst>
            <pc:docMk/>
            <pc:sldMk cId="261378303" sldId="269"/>
            <ac:spMk id="11" creationId="{E45FA338-A567-428D-9BDF-BB517E3200A3}"/>
          </ac:spMkLst>
        </pc:spChg>
        <pc:spChg chg="add mod">
          <ac:chgData name="Cesar Augusto Lopez Gallego" userId="0dfa9112-9251-4882-b472-cf2dfcee09d1" providerId="ADAL" clId="{2012D3A1-5D7B-44EC-8275-99D955F7C40A}" dt="2025-09-17T18:02:45.374" v="1678" actId="688"/>
          <ac:spMkLst>
            <pc:docMk/>
            <pc:sldMk cId="261378303" sldId="269"/>
            <ac:spMk id="12" creationId="{01DF6954-0D87-4DF3-B806-8DF5FE093EDA}"/>
          </ac:spMkLst>
        </pc:spChg>
        <pc:spChg chg="add mod">
          <ac:chgData name="Cesar Augusto Lopez Gallego" userId="0dfa9112-9251-4882-b472-cf2dfcee09d1" providerId="ADAL" clId="{2012D3A1-5D7B-44EC-8275-99D955F7C40A}" dt="2025-09-17T18:03:06.818" v="1684" actId="14100"/>
          <ac:spMkLst>
            <pc:docMk/>
            <pc:sldMk cId="261378303" sldId="269"/>
            <ac:spMk id="13" creationId="{959B97AD-C663-4180-B517-F04C6EAD0898}"/>
          </ac:spMkLst>
        </pc:spChg>
        <pc:spChg chg="mod">
          <ac:chgData name="Cesar Augusto Lopez Gallego" userId="0dfa9112-9251-4882-b472-cf2dfcee09d1" providerId="ADAL" clId="{2012D3A1-5D7B-44EC-8275-99D955F7C40A}" dt="2025-09-17T18:01:59.299" v="1664" actId="1076"/>
          <ac:spMkLst>
            <pc:docMk/>
            <pc:sldMk cId="261378303" sldId="269"/>
            <ac:spMk id="15" creationId="{21E85E41-C3CA-0844-D980-D2B7B8512687}"/>
          </ac:spMkLst>
        </pc:spChg>
        <pc:picChg chg="mod">
          <ac:chgData name="Cesar Augusto Lopez Gallego" userId="0dfa9112-9251-4882-b472-cf2dfcee09d1" providerId="ADAL" clId="{2012D3A1-5D7B-44EC-8275-99D955F7C40A}" dt="2025-09-17T18:01:30.768" v="1656" actId="1076"/>
          <ac:picMkLst>
            <pc:docMk/>
            <pc:sldMk cId="261378303" sldId="269"/>
            <ac:picMk id="14" creationId="{00000000-0000-0000-0000-000000000000}"/>
          </ac:picMkLst>
        </pc:picChg>
      </pc:sldChg>
      <pc:sldChg chg="add del">
        <pc:chgData name="Cesar Augusto Lopez Gallego" userId="0dfa9112-9251-4882-b472-cf2dfcee09d1" providerId="ADAL" clId="{2012D3A1-5D7B-44EC-8275-99D955F7C40A}" dt="2025-09-17T18:03:11.631" v="1685" actId="47"/>
        <pc:sldMkLst>
          <pc:docMk/>
          <pc:sldMk cId="1560914805" sldId="271"/>
        </pc:sldMkLst>
      </pc:sldChg>
      <pc:sldChg chg="add del ord">
        <pc:chgData name="Cesar Augusto Lopez Gallego" userId="0dfa9112-9251-4882-b472-cf2dfcee09d1" providerId="ADAL" clId="{2012D3A1-5D7B-44EC-8275-99D955F7C40A}" dt="2025-09-17T19:55:58.104" v="2416" actId="47"/>
        <pc:sldMkLst>
          <pc:docMk/>
          <pc:sldMk cId="3804895820" sldId="272"/>
        </pc:sldMkLst>
      </pc:sldChg>
      <pc:sldChg chg="modSp add del mod">
        <pc:chgData name="Cesar Augusto Lopez Gallego" userId="0dfa9112-9251-4882-b472-cf2dfcee09d1" providerId="ADAL" clId="{2012D3A1-5D7B-44EC-8275-99D955F7C40A}" dt="2025-09-17T19:53:40.240" v="2323" actId="47"/>
        <pc:sldMkLst>
          <pc:docMk/>
          <pc:sldMk cId="133902499" sldId="273"/>
        </pc:sldMkLst>
        <pc:spChg chg="mod">
          <ac:chgData name="Cesar Augusto Lopez Gallego" userId="0dfa9112-9251-4882-b472-cf2dfcee09d1" providerId="ADAL" clId="{2012D3A1-5D7B-44EC-8275-99D955F7C40A}" dt="2025-09-16T19:40:25.792" v="520" actId="27636"/>
          <ac:spMkLst>
            <pc:docMk/>
            <pc:sldMk cId="133902499" sldId="273"/>
            <ac:spMk id="3" creationId="{6D203B33-E4F7-4118-9D3B-FC6FAD59AB9A}"/>
          </ac:spMkLst>
        </pc:spChg>
      </pc:sldChg>
      <pc:sldChg chg="add del">
        <pc:chgData name="Cesar Augusto Lopez Gallego" userId="0dfa9112-9251-4882-b472-cf2dfcee09d1" providerId="ADAL" clId="{2012D3A1-5D7B-44EC-8275-99D955F7C40A}" dt="2025-09-19T21:41:34.921" v="2821" actId="2696"/>
        <pc:sldMkLst>
          <pc:docMk/>
          <pc:sldMk cId="3208340648" sldId="275"/>
        </pc:sldMkLst>
      </pc:sldChg>
      <pc:sldChg chg="addSp modSp add del mod">
        <pc:chgData name="Cesar Augusto Lopez Gallego" userId="0dfa9112-9251-4882-b472-cf2dfcee09d1" providerId="ADAL" clId="{2012D3A1-5D7B-44EC-8275-99D955F7C40A}" dt="2025-09-19T21:40:30.302" v="2818" actId="2696"/>
        <pc:sldMkLst>
          <pc:docMk/>
          <pc:sldMk cId="3426075293" sldId="275"/>
        </pc:sldMkLst>
        <pc:spChg chg="mod">
          <ac:chgData name="Cesar Augusto Lopez Gallego" userId="0dfa9112-9251-4882-b472-cf2dfcee09d1" providerId="ADAL" clId="{2012D3A1-5D7B-44EC-8275-99D955F7C40A}" dt="2025-09-17T18:53:12.411" v="2150" actId="1076"/>
          <ac:spMkLst>
            <pc:docMk/>
            <pc:sldMk cId="3426075293" sldId="275"/>
            <ac:spMk id="2" creationId="{00000000-0000-0000-0000-000000000000}"/>
          </ac:spMkLst>
        </pc:spChg>
        <pc:spChg chg="mod">
          <ac:chgData name="Cesar Augusto Lopez Gallego" userId="0dfa9112-9251-4882-b472-cf2dfcee09d1" providerId="ADAL" clId="{2012D3A1-5D7B-44EC-8275-99D955F7C40A}" dt="2025-09-17T18:53:09.413" v="2149" actId="20577"/>
          <ac:spMkLst>
            <pc:docMk/>
            <pc:sldMk cId="3426075293" sldId="275"/>
            <ac:spMk id="3" creationId="{00000000-0000-0000-0000-000000000000}"/>
          </ac:spMkLst>
        </pc:spChg>
        <pc:spChg chg="add mod">
          <ac:chgData name="Cesar Augusto Lopez Gallego" userId="0dfa9112-9251-4882-b472-cf2dfcee09d1" providerId="ADAL" clId="{2012D3A1-5D7B-44EC-8275-99D955F7C40A}" dt="2025-09-17T19:54:40.961" v="2415" actId="1076"/>
          <ac:spMkLst>
            <pc:docMk/>
            <pc:sldMk cId="3426075293" sldId="275"/>
            <ac:spMk id="4" creationId="{5171453F-F986-4E66-8E32-43A411FEE1D4}"/>
          </ac:spMkLst>
        </pc:spChg>
        <pc:spChg chg="mod">
          <ac:chgData name="Cesar Augusto Lopez Gallego" userId="0dfa9112-9251-4882-b472-cf2dfcee09d1" providerId="ADAL" clId="{2012D3A1-5D7B-44EC-8275-99D955F7C40A}" dt="2025-09-17T18:53:15.775" v="2151" actId="1076"/>
          <ac:spMkLst>
            <pc:docMk/>
            <pc:sldMk cId="3426075293" sldId="275"/>
            <ac:spMk id="15" creationId="{427E094D-D036-41F7-805B-76E78C000391}"/>
          </ac:spMkLst>
        </pc:spChg>
        <pc:spChg chg="mod">
          <ac:chgData name="Cesar Augusto Lopez Gallego" userId="0dfa9112-9251-4882-b472-cf2dfcee09d1" providerId="ADAL" clId="{2012D3A1-5D7B-44EC-8275-99D955F7C40A}" dt="2025-09-17T18:53:15.775" v="2151" actId="1076"/>
          <ac:spMkLst>
            <pc:docMk/>
            <pc:sldMk cId="3426075293" sldId="275"/>
            <ac:spMk id="16" creationId="{F5D86AF2-9E09-429F-BE49-17B24526217E}"/>
          </ac:spMkLst>
        </pc:spChg>
        <pc:spChg chg="mod">
          <ac:chgData name="Cesar Augusto Lopez Gallego" userId="0dfa9112-9251-4882-b472-cf2dfcee09d1" providerId="ADAL" clId="{2012D3A1-5D7B-44EC-8275-99D955F7C40A}" dt="2025-09-17T18:53:15.775" v="2151" actId="1076"/>
          <ac:spMkLst>
            <pc:docMk/>
            <pc:sldMk cId="3426075293" sldId="275"/>
            <ac:spMk id="19" creationId="{DF5621AB-69E5-4F27-AB43-8136A502EE55}"/>
          </ac:spMkLst>
        </pc:spChg>
        <pc:picChg chg="mod">
          <ac:chgData name="Cesar Augusto Lopez Gallego" userId="0dfa9112-9251-4882-b472-cf2dfcee09d1" providerId="ADAL" clId="{2012D3A1-5D7B-44EC-8275-99D955F7C40A}" dt="2025-09-17T18:53:15.775" v="2151" actId="1076"/>
          <ac:picMkLst>
            <pc:docMk/>
            <pc:sldMk cId="3426075293" sldId="275"/>
            <ac:picMk id="10" creationId="{3074121E-2587-4737-B938-B325710B2D2D}"/>
          </ac:picMkLst>
        </pc:picChg>
        <pc:picChg chg="mod">
          <ac:chgData name="Cesar Augusto Lopez Gallego" userId="0dfa9112-9251-4882-b472-cf2dfcee09d1" providerId="ADAL" clId="{2012D3A1-5D7B-44EC-8275-99D955F7C40A}" dt="2025-09-17T18:53:15.775" v="2151" actId="1076"/>
          <ac:picMkLst>
            <pc:docMk/>
            <pc:sldMk cId="3426075293" sldId="275"/>
            <ac:picMk id="12" creationId="{C17DA350-3F56-4B6A-9EEE-83C05F3C2FD9}"/>
          </ac:picMkLst>
        </pc:picChg>
        <pc:picChg chg="mod">
          <ac:chgData name="Cesar Augusto Lopez Gallego" userId="0dfa9112-9251-4882-b472-cf2dfcee09d1" providerId="ADAL" clId="{2012D3A1-5D7B-44EC-8275-99D955F7C40A}" dt="2025-09-17T18:53:15.775" v="2151" actId="1076"/>
          <ac:picMkLst>
            <pc:docMk/>
            <pc:sldMk cId="3426075293" sldId="275"/>
            <ac:picMk id="18" creationId="{A4D38CEE-88AE-48D8-A70F-DEE9BC47E696}"/>
          </ac:picMkLst>
        </pc:picChg>
      </pc:sldChg>
      <pc:sldChg chg="add">
        <pc:chgData name="Cesar Augusto Lopez Gallego" userId="0dfa9112-9251-4882-b472-cf2dfcee09d1" providerId="ADAL" clId="{2012D3A1-5D7B-44EC-8275-99D955F7C40A}" dt="2025-09-19T21:41:44.091" v="2822"/>
        <pc:sldMkLst>
          <pc:docMk/>
          <pc:sldMk cId="4237673253" sldId="275"/>
        </pc:sldMkLst>
      </pc:sldChg>
      <pc:sldChg chg="add del">
        <pc:chgData name="Cesar Augusto Lopez Gallego" userId="0dfa9112-9251-4882-b472-cf2dfcee09d1" providerId="ADAL" clId="{2012D3A1-5D7B-44EC-8275-99D955F7C40A}" dt="2025-09-17T18:15:17.757" v="1913" actId="47"/>
        <pc:sldMkLst>
          <pc:docMk/>
          <pc:sldMk cId="274156589" sldId="276"/>
        </pc:sldMkLst>
      </pc:sldChg>
      <pc:sldChg chg="add del">
        <pc:chgData name="Cesar Augusto Lopez Gallego" userId="0dfa9112-9251-4882-b472-cf2dfcee09d1" providerId="ADAL" clId="{2012D3A1-5D7B-44EC-8275-99D955F7C40A}" dt="2025-09-17T18:11:25.642" v="1852" actId="47"/>
        <pc:sldMkLst>
          <pc:docMk/>
          <pc:sldMk cId="1049725602" sldId="278"/>
        </pc:sldMkLst>
      </pc:sldChg>
      <pc:sldChg chg="add">
        <pc:chgData name="Cesar Augusto Lopez Gallego" userId="0dfa9112-9251-4882-b472-cf2dfcee09d1" providerId="ADAL" clId="{2012D3A1-5D7B-44EC-8275-99D955F7C40A}" dt="2025-09-17T18:51:49.279" v="2067"/>
        <pc:sldMkLst>
          <pc:docMk/>
          <pc:sldMk cId="1698697470" sldId="279"/>
        </pc:sldMkLst>
      </pc:sldChg>
      <pc:sldChg chg="addSp delSp modSp add del mod modAnim">
        <pc:chgData name="Cesar Augusto Lopez Gallego" userId="0dfa9112-9251-4882-b472-cf2dfcee09d1" providerId="ADAL" clId="{2012D3A1-5D7B-44EC-8275-99D955F7C40A}" dt="2025-09-17T18:51:43.966" v="2066" actId="2696"/>
        <pc:sldMkLst>
          <pc:docMk/>
          <pc:sldMk cId="1736303166" sldId="279"/>
        </pc:sldMkLst>
        <pc:spChg chg="mod">
          <ac:chgData name="Cesar Augusto Lopez Gallego" userId="0dfa9112-9251-4882-b472-cf2dfcee09d1" providerId="ADAL" clId="{2012D3A1-5D7B-44EC-8275-99D955F7C40A}" dt="2025-09-17T18:13:36.324" v="1891" actId="1076"/>
          <ac:spMkLst>
            <pc:docMk/>
            <pc:sldMk cId="1736303166" sldId="279"/>
            <ac:spMk id="3" creationId="{00000000-0000-0000-0000-000000000000}"/>
          </ac:spMkLst>
        </pc:spChg>
        <pc:spChg chg="del">
          <ac:chgData name="Cesar Augusto Lopez Gallego" userId="0dfa9112-9251-4882-b472-cf2dfcee09d1" providerId="ADAL" clId="{2012D3A1-5D7B-44EC-8275-99D955F7C40A}" dt="2025-09-17T18:13:22.939" v="1884" actId="478"/>
          <ac:spMkLst>
            <pc:docMk/>
            <pc:sldMk cId="1736303166" sldId="279"/>
            <ac:spMk id="4" creationId="{00000000-0000-0000-0000-000000000000}"/>
          </ac:spMkLst>
        </pc:spChg>
        <pc:picChg chg="mod">
          <ac:chgData name="Cesar Augusto Lopez Gallego" userId="0dfa9112-9251-4882-b472-cf2dfcee09d1" providerId="ADAL" clId="{2012D3A1-5D7B-44EC-8275-99D955F7C40A}" dt="2025-09-17T18:13:26.969" v="1886" actId="14100"/>
          <ac:picMkLst>
            <pc:docMk/>
            <pc:sldMk cId="1736303166" sldId="279"/>
            <ac:picMk id="2" creationId="{00000000-0000-0000-0000-000000000000}"/>
          </ac:picMkLst>
        </pc:picChg>
        <pc:picChg chg="add mod">
          <ac:chgData name="Cesar Augusto Lopez Gallego" userId="0dfa9112-9251-4882-b472-cf2dfcee09d1" providerId="ADAL" clId="{2012D3A1-5D7B-44EC-8275-99D955F7C40A}" dt="2025-09-17T18:13:53.346" v="1897" actId="1076"/>
          <ac:picMkLst>
            <pc:docMk/>
            <pc:sldMk cId="1736303166" sldId="279"/>
            <ac:picMk id="5" creationId="{AC552C5F-FAC8-4994-9468-AF6A32C3A5AD}"/>
          </ac:picMkLst>
        </pc:picChg>
      </pc:sldChg>
      <pc:sldChg chg="addSp delSp modSp add del mod setBg delAnim">
        <pc:chgData name="Cesar Augusto Lopez Gallego" userId="0dfa9112-9251-4882-b472-cf2dfcee09d1" providerId="ADAL" clId="{2012D3A1-5D7B-44EC-8275-99D955F7C40A}" dt="2025-09-17T18:14:10.996" v="1898" actId="47"/>
        <pc:sldMkLst>
          <pc:docMk/>
          <pc:sldMk cId="1264832308" sldId="281"/>
        </pc:sldMkLst>
        <pc:spChg chg="add mod">
          <ac:chgData name="Cesar Augusto Lopez Gallego" userId="0dfa9112-9251-4882-b472-cf2dfcee09d1" providerId="ADAL" clId="{2012D3A1-5D7B-44EC-8275-99D955F7C40A}" dt="2025-09-17T18:13:42.366" v="1892" actId="21"/>
          <ac:spMkLst>
            <pc:docMk/>
            <pc:sldMk cId="1264832308" sldId="281"/>
            <ac:spMk id="3" creationId="{E92A88E0-B7EB-4F73-AC1E-5FA53504F53A}"/>
          </ac:spMkLst>
        </pc:spChg>
        <pc:picChg chg="del">
          <ac:chgData name="Cesar Augusto Lopez Gallego" userId="0dfa9112-9251-4882-b472-cf2dfcee09d1" providerId="ADAL" clId="{2012D3A1-5D7B-44EC-8275-99D955F7C40A}" dt="2025-09-17T18:13:42.366" v="1892" actId="21"/>
          <ac:picMkLst>
            <pc:docMk/>
            <pc:sldMk cId="1264832308" sldId="281"/>
            <ac:picMk id="4" creationId="{00000000-0000-0000-0000-000000000000}"/>
          </ac:picMkLst>
        </pc:picChg>
      </pc:sldChg>
      <pc:sldChg chg="add del">
        <pc:chgData name="Cesar Augusto Lopez Gallego" userId="0dfa9112-9251-4882-b472-cf2dfcee09d1" providerId="ADAL" clId="{2012D3A1-5D7B-44EC-8275-99D955F7C40A}" dt="2025-09-17T18:14:10.996" v="1898" actId="47"/>
        <pc:sldMkLst>
          <pc:docMk/>
          <pc:sldMk cId="2249624701" sldId="282"/>
        </pc:sldMkLst>
      </pc:sldChg>
      <pc:sldChg chg="add del">
        <pc:chgData name="Cesar Augusto Lopez Gallego" userId="0dfa9112-9251-4882-b472-cf2dfcee09d1" providerId="ADAL" clId="{2012D3A1-5D7B-44EC-8275-99D955F7C40A}" dt="2025-09-17T18:14:39.728" v="1903" actId="47"/>
        <pc:sldMkLst>
          <pc:docMk/>
          <pc:sldMk cId="1646315300" sldId="283"/>
        </pc:sldMkLst>
      </pc:sldChg>
      <pc:sldChg chg="addSp modSp add del mod modAnim">
        <pc:chgData name="Cesar Augusto Lopez Gallego" userId="0dfa9112-9251-4882-b472-cf2dfcee09d1" providerId="ADAL" clId="{2012D3A1-5D7B-44EC-8275-99D955F7C40A}" dt="2025-09-17T18:51:43.966" v="2066" actId="2696"/>
        <pc:sldMkLst>
          <pc:docMk/>
          <pc:sldMk cId="2318565804" sldId="284"/>
        </pc:sldMkLst>
        <pc:spChg chg="mod">
          <ac:chgData name="Cesar Augusto Lopez Gallego" userId="0dfa9112-9251-4882-b472-cf2dfcee09d1" providerId="ADAL" clId="{2012D3A1-5D7B-44EC-8275-99D955F7C40A}" dt="2025-09-17T18:31:22.058" v="1998" actId="1076"/>
          <ac:spMkLst>
            <pc:docMk/>
            <pc:sldMk cId="2318565804" sldId="284"/>
            <ac:spMk id="3" creationId="{00000000-0000-0000-0000-000000000000}"/>
          </ac:spMkLst>
        </pc:spChg>
        <pc:spChg chg="add mod">
          <ac:chgData name="Cesar Augusto Lopez Gallego" userId="0dfa9112-9251-4882-b472-cf2dfcee09d1" providerId="ADAL" clId="{2012D3A1-5D7B-44EC-8275-99D955F7C40A}" dt="2025-09-17T18:31:15.921" v="1996" actId="1076"/>
          <ac:spMkLst>
            <pc:docMk/>
            <pc:sldMk cId="2318565804" sldId="284"/>
            <ac:spMk id="6" creationId="{8146B50B-8DEA-41B9-87C3-F501EC8ABE0D}"/>
          </ac:spMkLst>
        </pc:spChg>
        <pc:picChg chg="mod">
          <ac:chgData name="Cesar Augusto Lopez Gallego" userId="0dfa9112-9251-4882-b472-cf2dfcee09d1" providerId="ADAL" clId="{2012D3A1-5D7B-44EC-8275-99D955F7C40A}" dt="2025-09-17T18:31:25.361" v="1999" actId="1076"/>
          <ac:picMkLst>
            <pc:docMk/>
            <pc:sldMk cId="2318565804" sldId="284"/>
            <ac:picMk id="4" creationId="{00000000-0000-0000-0000-000000000000}"/>
          </ac:picMkLst>
        </pc:picChg>
        <pc:picChg chg="add mod">
          <ac:chgData name="Cesar Augusto Lopez Gallego" userId="0dfa9112-9251-4882-b472-cf2dfcee09d1" providerId="ADAL" clId="{2012D3A1-5D7B-44EC-8275-99D955F7C40A}" dt="2025-09-17T18:31:32.784" v="2001" actId="1076"/>
          <ac:picMkLst>
            <pc:docMk/>
            <pc:sldMk cId="2318565804" sldId="284"/>
            <ac:picMk id="5" creationId="{8B08A989-6E24-46BD-BF76-3281A223ECE4}"/>
          </ac:picMkLst>
        </pc:picChg>
      </pc:sldChg>
      <pc:sldChg chg="add">
        <pc:chgData name="Cesar Augusto Lopez Gallego" userId="0dfa9112-9251-4882-b472-cf2dfcee09d1" providerId="ADAL" clId="{2012D3A1-5D7B-44EC-8275-99D955F7C40A}" dt="2025-09-17T18:51:49.279" v="2067"/>
        <pc:sldMkLst>
          <pc:docMk/>
          <pc:sldMk cId="2489845278" sldId="284"/>
        </pc:sldMkLst>
      </pc:sldChg>
      <pc:sldChg chg="add del">
        <pc:chgData name="Cesar Augusto Lopez Gallego" userId="0dfa9112-9251-4882-b472-cf2dfcee09d1" providerId="ADAL" clId="{2012D3A1-5D7B-44EC-8275-99D955F7C40A}" dt="2025-09-17T18:30:46.009" v="1982" actId="47"/>
        <pc:sldMkLst>
          <pc:docMk/>
          <pc:sldMk cId="3366185272" sldId="285"/>
        </pc:sldMkLst>
      </pc:sldChg>
      <pc:sldChg chg="delSp add del mod delAnim">
        <pc:chgData name="Cesar Augusto Lopez Gallego" userId="0dfa9112-9251-4882-b472-cf2dfcee09d1" providerId="ADAL" clId="{2012D3A1-5D7B-44EC-8275-99D955F7C40A}" dt="2025-09-17T18:32:57.641" v="2033" actId="47"/>
        <pc:sldMkLst>
          <pc:docMk/>
          <pc:sldMk cId="3684070518" sldId="286"/>
        </pc:sldMkLst>
        <pc:spChg chg="del">
          <ac:chgData name="Cesar Augusto Lopez Gallego" userId="0dfa9112-9251-4882-b472-cf2dfcee09d1" providerId="ADAL" clId="{2012D3A1-5D7B-44EC-8275-99D955F7C40A}" dt="2025-09-17T18:30:50.201" v="1983" actId="21"/>
          <ac:spMkLst>
            <pc:docMk/>
            <pc:sldMk cId="3684070518" sldId="286"/>
            <ac:spMk id="3" creationId="{00000000-0000-0000-0000-000000000000}"/>
          </ac:spMkLst>
        </pc:spChg>
        <pc:picChg chg="del">
          <ac:chgData name="Cesar Augusto Lopez Gallego" userId="0dfa9112-9251-4882-b472-cf2dfcee09d1" providerId="ADAL" clId="{2012D3A1-5D7B-44EC-8275-99D955F7C40A}" dt="2025-09-17T18:30:50.201" v="1983" actId="21"/>
          <ac:picMkLst>
            <pc:docMk/>
            <pc:sldMk cId="3684070518" sldId="286"/>
            <ac:picMk id="2" creationId="{00000000-0000-0000-0000-000000000000}"/>
          </ac:picMkLst>
        </pc:picChg>
      </pc:sldChg>
      <pc:sldChg chg="add del">
        <pc:chgData name="Cesar Augusto Lopez Gallego" userId="0dfa9112-9251-4882-b472-cf2dfcee09d1" providerId="ADAL" clId="{2012D3A1-5D7B-44EC-8275-99D955F7C40A}" dt="2025-09-17T18:33:30.009" v="2035" actId="47"/>
        <pc:sldMkLst>
          <pc:docMk/>
          <pc:sldMk cId="992955932" sldId="287"/>
        </pc:sldMkLst>
      </pc:sldChg>
      <pc:sldChg chg="modSp add del mod">
        <pc:chgData name="Cesar Augusto Lopez Gallego" userId="0dfa9112-9251-4882-b472-cf2dfcee09d1" providerId="ADAL" clId="{2012D3A1-5D7B-44EC-8275-99D955F7C40A}" dt="2025-09-17T18:10:30.635" v="1840" actId="47"/>
        <pc:sldMkLst>
          <pc:docMk/>
          <pc:sldMk cId="2049392370" sldId="291"/>
        </pc:sldMkLst>
        <pc:spChg chg="mod">
          <ac:chgData name="Cesar Augusto Lopez Gallego" userId="0dfa9112-9251-4882-b472-cf2dfcee09d1" providerId="ADAL" clId="{2012D3A1-5D7B-44EC-8275-99D955F7C40A}" dt="2025-09-17T18:04:24.403" v="1699" actId="1076"/>
          <ac:spMkLst>
            <pc:docMk/>
            <pc:sldMk cId="2049392370" sldId="291"/>
            <ac:spMk id="4" creationId="{00000000-0000-0000-0000-000000000000}"/>
          </ac:spMkLst>
        </pc:spChg>
        <pc:spChg chg="mod">
          <ac:chgData name="Cesar Augusto Lopez Gallego" userId="0dfa9112-9251-4882-b472-cf2dfcee09d1" providerId="ADAL" clId="{2012D3A1-5D7B-44EC-8275-99D955F7C40A}" dt="2025-09-17T18:04:24.403" v="1699" actId="1076"/>
          <ac:spMkLst>
            <pc:docMk/>
            <pc:sldMk cId="2049392370" sldId="291"/>
            <ac:spMk id="5" creationId="{00000000-0000-0000-0000-000000000000}"/>
          </ac:spMkLst>
        </pc:spChg>
        <pc:spChg chg="mod">
          <ac:chgData name="Cesar Augusto Lopez Gallego" userId="0dfa9112-9251-4882-b472-cf2dfcee09d1" providerId="ADAL" clId="{2012D3A1-5D7B-44EC-8275-99D955F7C40A}" dt="2025-09-17T18:03:53.881" v="1692" actId="1076"/>
          <ac:spMkLst>
            <pc:docMk/>
            <pc:sldMk cId="2049392370" sldId="291"/>
            <ac:spMk id="6" creationId="{00000000-0000-0000-0000-000000000000}"/>
          </ac:spMkLst>
        </pc:spChg>
      </pc:sldChg>
      <pc:sldChg chg="addSp modSp add mod modAnim">
        <pc:chgData name="Cesar Augusto Lopez Gallego" userId="0dfa9112-9251-4882-b472-cf2dfcee09d1" providerId="ADAL" clId="{2012D3A1-5D7B-44EC-8275-99D955F7C40A}" dt="2025-09-17T18:10:22.860" v="1838" actId="20577"/>
        <pc:sldMkLst>
          <pc:docMk/>
          <pc:sldMk cId="750085966" sldId="293"/>
        </pc:sldMkLst>
        <pc:spChg chg="mod">
          <ac:chgData name="Cesar Augusto Lopez Gallego" userId="0dfa9112-9251-4882-b472-cf2dfcee09d1" providerId="ADAL" clId="{2012D3A1-5D7B-44EC-8275-99D955F7C40A}" dt="2025-09-17T18:10:22.860" v="1838" actId="20577"/>
          <ac:spMkLst>
            <pc:docMk/>
            <pc:sldMk cId="750085966" sldId="293"/>
            <ac:spMk id="2" creationId="{00000000-0000-0000-0000-000000000000}"/>
          </ac:spMkLst>
        </pc:spChg>
        <pc:spChg chg="add mod">
          <ac:chgData name="Cesar Augusto Lopez Gallego" userId="0dfa9112-9251-4882-b472-cf2dfcee09d1" providerId="ADAL" clId="{2012D3A1-5D7B-44EC-8275-99D955F7C40A}" dt="2025-09-17T18:08:29.156" v="1754" actId="12"/>
          <ac:spMkLst>
            <pc:docMk/>
            <pc:sldMk cId="750085966" sldId="293"/>
            <ac:spMk id="4" creationId="{4D89B510-3C3D-4C90-AFF4-D239A041ED50}"/>
          </ac:spMkLst>
        </pc:spChg>
        <pc:spChg chg="add mod">
          <ac:chgData name="Cesar Augusto Lopez Gallego" userId="0dfa9112-9251-4882-b472-cf2dfcee09d1" providerId="ADAL" clId="{2012D3A1-5D7B-44EC-8275-99D955F7C40A}" dt="2025-09-17T18:09:33.949" v="1784" actId="1076"/>
          <ac:spMkLst>
            <pc:docMk/>
            <pc:sldMk cId="750085966" sldId="293"/>
            <ac:spMk id="5" creationId="{DAB18B4D-8430-4015-A759-1B3B52AE2201}"/>
          </ac:spMkLst>
        </pc:spChg>
        <pc:spChg chg="add mod">
          <ac:chgData name="Cesar Augusto Lopez Gallego" userId="0dfa9112-9251-4882-b472-cf2dfcee09d1" providerId="ADAL" clId="{2012D3A1-5D7B-44EC-8275-99D955F7C40A}" dt="2025-09-17T18:09:58.991" v="1789" actId="13822"/>
          <ac:spMkLst>
            <pc:docMk/>
            <pc:sldMk cId="750085966" sldId="293"/>
            <ac:spMk id="6" creationId="{5AEB05DD-B845-4C1C-A4FC-DA9525E6ED46}"/>
          </ac:spMkLst>
        </pc:spChg>
        <pc:spChg chg="add mod">
          <ac:chgData name="Cesar Augusto Lopez Gallego" userId="0dfa9112-9251-4882-b472-cf2dfcee09d1" providerId="ADAL" clId="{2012D3A1-5D7B-44EC-8275-99D955F7C40A}" dt="2025-09-17T18:10:06.640" v="1792" actId="688"/>
          <ac:spMkLst>
            <pc:docMk/>
            <pc:sldMk cId="750085966" sldId="293"/>
            <ac:spMk id="7" creationId="{82494944-5589-4A78-A492-8E5C2B378B17}"/>
          </ac:spMkLst>
        </pc:spChg>
        <pc:graphicFrameChg chg="mod modGraphic">
          <ac:chgData name="Cesar Augusto Lopez Gallego" userId="0dfa9112-9251-4882-b472-cf2dfcee09d1" providerId="ADAL" clId="{2012D3A1-5D7B-44EC-8275-99D955F7C40A}" dt="2025-09-17T18:09:41.320" v="1785" actId="1076"/>
          <ac:graphicFrameMkLst>
            <pc:docMk/>
            <pc:sldMk cId="750085966" sldId="293"/>
            <ac:graphicFrameMk id="3" creationId="{00000000-0000-0000-0000-000000000000}"/>
          </ac:graphicFrameMkLst>
        </pc:graphicFrameChg>
      </pc:sldChg>
      <pc:sldChg chg="add del">
        <pc:chgData name="Cesar Augusto Lopez Gallego" userId="0dfa9112-9251-4882-b472-cf2dfcee09d1" providerId="ADAL" clId="{2012D3A1-5D7B-44EC-8275-99D955F7C40A}" dt="2025-09-17T18:10:28.473" v="1839" actId="47"/>
        <pc:sldMkLst>
          <pc:docMk/>
          <pc:sldMk cId="4148084322" sldId="294"/>
        </pc:sldMkLst>
      </pc:sldChg>
      <pc:sldChg chg="add del">
        <pc:chgData name="Cesar Augusto Lopez Gallego" userId="0dfa9112-9251-4882-b472-cf2dfcee09d1" providerId="ADAL" clId="{2012D3A1-5D7B-44EC-8275-99D955F7C40A}" dt="2025-09-17T18:20:41.563" v="1967" actId="47"/>
        <pc:sldMkLst>
          <pc:docMk/>
          <pc:sldMk cId="2149620251" sldId="296"/>
        </pc:sldMkLst>
      </pc:sldChg>
      <pc:sldChg chg="add del">
        <pc:chgData name="Cesar Augusto Lopez Gallego" userId="0dfa9112-9251-4882-b472-cf2dfcee09d1" providerId="ADAL" clId="{2012D3A1-5D7B-44EC-8275-99D955F7C40A}" dt="2025-09-17T18:20:41.563" v="1967" actId="47"/>
        <pc:sldMkLst>
          <pc:docMk/>
          <pc:sldMk cId="1181722954" sldId="297"/>
        </pc:sldMkLst>
      </pc:sldChg>
      <pc:sldChg chg="add">
        <pc:chgData name="Cesar Augusto Lopez Gallego" userId="0dfa9112-9251-4882-b472-cf2dfcee09d1" providerId="ADAL" clId="{2012D3A1-5D7B-44EC-8275-99D955F7C40A}" dt="2025-09-17T18:51:49.279" v="2067"/>
        <pc:sldMkLst>
          <pc:docMk/>
          <pc:sldMk cId="3154742842" sldId="298"/>
        </pc:sldMkLst>
      </pc:sldChg>
      <pc:sldChg chg="add del">
        <pc:chgData name="Cesar Augusto Lopez Gallego" userId="0dfa9112-9251-4882-b472-cf2dfcee09d1" providerId="ADAL" clId="{2012D3A1-5D7B-44EC-8275-99D955F7C40A}" dt="2025-09-17T18:51:43.966" v="2066" actId="2696"/>
        <pc:sldMkLst>
          <pc:docMk/>
          <pc:sldMk cId="3701195526" sldId="298"/>
        </pc:sldMkLst>
      </pc:sldChg>
      <pc:sldChg chg="add del">
        <pc:chgData name="Cesar Augusto Lopez Gallego" userId="0dfa9112-9251-4882-b472-cf2dfcee09d1" providerId="ADAL" clId="{2012D3A1-5D7B-44EC-8275-99D955F7C40A}" dt="2025-09-17T18:19:10.041" v="1939" actId="47"/>
        <pc:sldMkLst>
          <pc:docMk/>
          <pc:sldMk cId="2461614116" sldId="299"/>
        </pc:sldMkLst>
      </pc:sldChg>
      <pc:sldChg chg="add">
        <pc:chgData name="Cesar Augusto Lopez Gallego" userId="0dfa9112-9251-4882-b472-cf2dfcee09d1" providerId="ADAL" clId="{2012D3A1-5D7B-44EC-8275-99D955F7C40A}" dt="2025-09-17T18:51:49.279" v="2067"/>
        <pc:sldMkLst>
          <pc:docMk/>
          <pc:sldMk cId="4204483" sldId="300"/>
        </pc:sldMkLst>
      </pc:sldChg>
      <pc:sldChg chg="addSp delSp modSp add del mod delAnim modAnim">
        <pc:chgData name="Cesar Augusto Lopez Gallego" userId="0dfa9112-9251-4882-b472-cf2dfcee09d1" providerId="ADAL" clId="{2012D3A1-5D7B-44EC-8275-99D955F7C40A}" dt="2025-09-17T18:51:43.966" v="2066" actId="2696"/>
        <pc:sldMkLst>
          <pc:docMk/>
          <pc:sldMk cId="792047119" sldId="300"/>
        </pc:sldMkLst>
        <pc:spChg chg="mod">
          <ac:chgData name="Cesar Augusto Lopez Gallego" userId="0dfa9112-9251-4882-b472-cf2dfcee09d1" providerId="ADAL" clId="{2012D3A1-5D7B-44EC-8275-99D955F7C40A}" dt="2025-09-17T18:19:29.274" v="1949" actId="403"/>
          <ac:spMkLst>
            <pc:docMk/>
            <pc:sldMk cId="792047119" sldId="300"/>
            <ac:spMk id="2" creationId="{00000000-0000-0000-0000-000000000000}"/>
          </ac:spMkLst>
        </pc:spChg>
        <pc:spChg chg="del">
          <ac:chgData name="Cesar Augusto Lopez Gallego" userId="0dfa9112-9251-4882-b472-cf2dfcee09d1" providerId="ADAL" clId="{2012D3A1-5D7B-44EC-8275-99D955F7C40A}" dt="2025-09-17T18:19:39.786" v="1953" actId="478"/>
          <ac:spMkLst>
            <pc:docMk/>
            <pc:sldMk cId="792047119" sldId="300"/>
            <ac:spMk id="3" creationId="{00000000-0000-0000-0000-000000000000}"/>
          </ac:spMkLst>
        </pc:spChg>
        <pc:spChg chg="del">
          <ac:chgData name="Cesar Augusto Lopez Gallego" userId="0dfa9112-9251-4882-b472-cf2dfcee09d1" providerId="ADAL" clId="{2012D3A1-5D7B-44EC-8275-99D955F7C40A}" dt="2025-09-17T18:19:39.786" v="1953" actId="478"/>
          <ac:spMkLst>
            <pc:docMk/>
            <pc:sldMk cId="792047119" sldId="300"/>
            <ac:spMk id="7" creationId="{00000000-0000-0000-0000-000000000000}"/>
          </ac:spMkLst>
        </pc:spChg>
        <pc:spChg chg="mod">
          <ac:chgData name="Cesar Augusto Lopez Gallego" userId="0dfa9112-9251-4882-b472-cf2dfcee09d1" providerId="ADAL" clId="{2012D3A1-5D7B-44EC-8275-99D955F7C40A}" dt="2025-09-17T18:19:36.640" v="1952" actId="1076"/>
          <ac:spMkLst>
            <pc:docMk/>
            <pc:sldMk cId="792047119" sldId="300"/>
            <ac:spMk id="8" creationId="{00000000-0000-0000-0000-000000000000}"/>
          </ac:spMkLst>
        </pc:spChg>
        <pc:spChg chg="add mod">
          <ac:chgData name="Cesar Augusto Lopez Gallego" userId="0dfa9112-9251-4882-b472-cf2dfcee09d1" providerId="ADAL" clId="{2012D3A1-5D7B-44EC-8275-99D955F7C40A}" dt="2025-09-17T18:20:08.808" v="1961" actId="1076"/>
          <ac:spMkLst>
            <pc:docMk/>
            <pc:sldMk cId="792047119" sldId="300"/>
            <ac:spMk id="9" creationId="{41FC0D09-2C5B-4784-902B-C485214C151C}"/>
          </ac:spMkLst>
        </pc:spChg>
        <pc:picChg chg="add mod">
          <ac:chgData name="Cesar Augusto Lopez Gallego" userId="0dfa9112-9251-4882-b472-cf2dfcee09d1" providerId="ADAL" clId="{2012D3A1-5D7B-44EC-8275-99D955F7C40A}" dt="2025-09-17T18:20:14.016" v="1964" actId="1076"/>
          <ac:picMkLst>
            <pc:docMk/>
            <pc:sldMk cId="792047119" sldId="300"/>
            <ac:picMk id="10" creationId="{341C7B2B-631B-4551-85A0-9C2754618552}"/>
          </ac:picMkLst>
        </pc:picChg>
        <pc:picChg chg="mod">
          <ac:chgData name="Cesar Augusto Lopez Gallego" userId="0dfa9112-9251-4882-b472-cf2dfcee09d1" providerId="ADAL" clId="{2012D3A1-5D7B-44EC-8275-99D955F7C40A}" dt="2025-09-17T18:19:32.281" v="1951" actId="14100"/>
          <ac:picMkLst>
            <pc:docMk/>
            <pc:sldMk cId="792047119" sldId="300"/>
            <ac:picMk id="2050" creationId="{00000000-0000-0000-0000-000000000000}"/>
          </ac:picMkLst>
        </pc:picChg>
      </pc:sldChg>
      <pc:sldChg chg="add del">
        <pc:chgData name="Cesar Augusto Lopez Gallego" userId="0dfa9112-9251-4882-b472-cf2dfcee09d1" providerId="ADAL" clId="{2012D3A1-5D7B-44EC-8275-99D955F7C40A}" dt="2025-09-17T18:14:42.787" v="1904" actId="47"/>
        <pc:sldMkLst>
          <pc:docMk/>
          <pc:sldMk cId="813288884" sldId="301"/>
        </pc:sldMkLst>
      </pc:sldChg>
      <pc:sldChg chg="delSp add del modAnim">
        <pc:chgData name="Cesar Augusto Lopez Gallego" userId="0dfa9112-9251-4882-b472-cf2dfcee09d1" providerId="ADAL" clId="{2012D3A1-5D7B-44EC-8275-99D955F7C40A}" dt="2025-09-17T18:42:04.166" v="2065" actId="47"/>
        <pc:sldMkLst>
          <pc:docMk/>
          <pc:sldMk cId="2164387732" sldId="302"/>
        </pc:sldMkLst>
        <pc:picChg chg="del">
          <ac:chgData name="Cesar Augusto Lopez Gallego" userId="0dfa9112-9251-4882-b472-cf2dfcee09d1" providerId="ADAL" clId="{2012D3A1-5D7B-44EC-8275-99D955F7C40A}" dt="2025-09-17T18:36:30.383" v="2053" actId="21"/>
          <ac:picMkLst>
            <pc:docMk/>
            <pc:sldMk cId="2164387732" sldId="302"/>
            <ac:picMk id="7170" creationId="{00000000-0000-0000-0000-000000000000}"/>
          </ac:picMkLst>
        </pc:picChg>
      </pc:sldChg>
      <pc:sldChg chg="add del">
        <pc:chgData name="Cesar Augusto Lopez Gallego" userId="0dfa9112-9251-4882-b472-cf2dfcee09d1" providerId="ADAL" clId="{2012D3A1-5D7B-44EC-8275-99D955F7C40A}" dt="2025-09-17T18:33:24.164" v="2034" actId="47"/>
        <pc:sldMkLst>
          <pc:docMk/>
          <pc:sldMk cId="3589287991" sldId="303"/>
        </pc:sldMkLst>
      </pc:sldChg>
      <pc:sldChg chg="delSp add del modAnim">
        <pc:chgData name="Cesar Augusto Lopez Gallego" userId="0dfa9112-9251-4882-b472-cf2dfcee09d1" providerId="ADAL" clId="{2012D3A1-5D7B-44EC-8275-99D955F7C40A}" dt="2025-09-17T18:20:19.577" v="1965" actId="47"/>
        <pc:sldMkLst>
          <pc:docMk/>
          <pc:sldMk cId="266979261" sldId="304"/>
        </pc:sldMkLst>
        <pc:spChg chg="del">
          <ac:chgData name="Cesar Augusto Lopez Gallego" userId="0dfa9112-9251-4882-b472-cf2dfcee09d1" providerId="ADAL" clId="{2012D3A1-5D7B-44EC-8275-99D955F7C40A}" dt="2025-09-17T18:19:47.353" v="1954" actId="21"/>
          <ac:spMkLst>
            <pc:docMk/>
            <pc:sldMk cId="266979261" sldId="304"/>
            <ac:spMk id="2" creationId="{00000000-0000-0000-0000-000000000000}"/>
          </ac:spMkLst>
        </pc:spChg>
        <pc:picChg chg="del">
          <ac:chgData name="Cesar Augusto Lopez Gallego" userId="0dfa9112-9251-4882-b472-cf2dfcee09d1" providerId="ADAL" clId="{2012D3A1-5D7B-44EC-8275-99D955F7C40A}" dt="2025-09-17T18:19:47.353" v="1954" actId="21"/>
          <ac:picMkLst>
            <pc:docMk/>
            <pc:sldMk cId="266979261" sldId="304"/>
            <ac:picMk id="9218" creationId="{00000000-0000-0000-0000-000000000000}"/>
          </ac:picMkLst>
        </pc:picChg>
      </pc:sldChg>
      <pc:sldChg chg="add">
        <pc:chgData name="Cesar Augusto Lopez Gallego" userId="0dfa9112-9251-4882-b472-cf2dfcee09d1" providerId="ADAL" clId="{2012D3A1-5D7B-44EC-8275-99D955F7C40A}" dt="2025-09-17T18:51:49.279" v="2067"/>
        <pc:sldMkLst>
          <pc:docMk/>
          <pc:sldMk cId="706188158" sldId="305"/>
        </pc:sldMkLst>
      </pc:sldChg>
      <pc:sldChg chg="addSp delSp modSp add del mod delAnim modAnim">
        <pc:chgData name="Cesar Augusto Lopez Gallego" userId="0dfa9112-9251-4882-b472-cf2dfcee09d1" providerId="ADAL" clId="{2012D3A1-5D7B-44EC-8275-99D955F7C40A}" dt="2025-09-17T18:51:43.966" v="2066" actId="2696"/>
        <pc:sldMkLst>
          <pc:docMk/>
          <pc:sldMk cId="3975755005" sldId="305"/>
        </pc:sldMkLst>
        <pc:spChg chg="mod">
          <ac:chgData name="Cesar Augusto Lopez Gallego" userId="0dfa9112-9251-4882-b472-cf2dfcee09d1" providerId="ADAL" clId="{2012D3A1-5D7B-44EC-8275-99D955F7C40A}" dt="2025-09-17T18:33:43.903" v="2048" actId="27636"/>
          <ac:spMkLst>
            <pc:docMk/>
            <pc:sldMk cId="3975755005" sldId="305"/>
            <ac:spMk id="2" creationId="{00000000-0000-0000-0000-000000000000}"/>
          </ac:spMkLst>
        </pc:spChg>
        <pc:spChg chg="del">
          <ac:chgData name="Cesar Augusto Lopez Gallego" userId="0dfa9112-9251-4882-b472-cf2dfcee09d1" providerId="ADAL" clId="{2012D3A1-5D7B-44EC-8275-99D955F7C40A}" dt="2025-09-17T18:33:51.469" v="2052" actId="478"/>
          <ac:spMkLst>
            <pc:docMk/>
            <pc:sldMk cId="3975755005" sldId="305"/>
            <ac:spMk id="5" creationId="{00000000-0000-0000-0000-000000000000}"/>
          </ac:spMkLst>
        </pc:spChg>
        <pc:spChg chg="mod">
          <ac:chgData name="Cesar Augusto Lopez Gallego" userId="0dfa9112-9251-4882-b472-cf2dfcee09d1" providerId="ADAL" clId="{2012D3A1-5D7B-44EC-8275-99D955F7C40A}" dt="2025-09-17T18:33:49.337" v="2051" actId="1076"/>
          <ac:spMkLst>
            <pc:docMk/>
            <pc:sldMk cId="3975755005" sldId="305"/>
            <ac:spMk id="6" creationId="{00000000-0000-0000-0000-000000000000}"/>
          </ac:spMkLst>
        </pc:spChg>
        <pc:spChg chg="add mod">
          <ac:chgData name="Cesar Augusto Lopez Gallego" userId="0dfa9112-9251-4882-b472-cf2dfcee09d1" providerId="ADAL" clId="{2012D3A1-5D7B-44EC-8275-99D955F7C40A}" dt="2025-09-17T18:37:00.817" v="2064" actId="1076"/>
          <ac:spMkLst>
            <pc:docMk/>
            <pc:sldMk cId="3975755005" sldId="305"/>
            <ac:spMk id="8" creationId="{6A8E2AB2-4BBA-4DDF-AC66-CBF93E021040}"/>
          </ac:spMkLst>
        </pc:spChg>
        <pc:picChg chg="add mod">
          <ac:chgData name="Cesar Augusto Lopez Gallego" userId="0dfa9112-9251-4882-b472-cf2dfcee09d1" providerId="ADAL" clId="{2012D3A1-5D7B-44EC-8275-99D955F7C40A}" dt="2025-09-17T18:36:39.432" v="2058" actId="14100"/>
          <ac:picMkLst>
            <pc:docMk/>
            <pc:sldMk cId="3975755005" sldId="305"/>
            <ac:picMk id="7" creationId="{702F216F-2434-4308-AB28-143D59323D1D}"/>
          </ac:picMkLst>
        </pc:picChg>
        <pc:picChg chg="mod">
          <ac:chgData name="Cesar Augusto Lopez Gallego" userId="0dfa9112-9251-4882-b472-cf2dfcee09d1" providerId="ADAL" clId="{2012D3A1-5D7B-44EC-8275-99D955F7C40A}" dt="2025-09-17T18:33:46.696" v="2050" actId="14100"/>
          <ac:picMkLst>
            <pc:docMk/>
            <pc:sldMk cId="3975755005" sldId="305"/>
            <ac:picMk id="11266" creationId="{00000000-0000-0000-0000-000000000000}"/>
          </ac:picMkLst>
        </pc:picChg>
      </pc:sldChg>
      <pc:sldChg chg="add del">
        <pc:chgData name="Cesar Augusto Lopez Gallego" userId="0dfa9112-9251-4882-b472-cf2dfcee09d1" providerId="ADAL" clId="{2012D3A1-5D7B-44EC-8275-99D955F7C40A}" dt="2025-09-17T18:20:21.842" v="1966" actId="47"/>
        <pc:sldMkLst>
          <pc:docMk/>
          <pc:sldMk cId="1618987551" sldId="306"/>
        </pc:sldMkLst>
      </pc:sldChg>
      <pc:sldChg chg="add del">
        <pc:chgData name="Cesar Augusto Lopez Gallego" userId="0dfa9112-9251-4882-b472-cf2dfcee09d1" providerId="ADAL" clId="{2012D3A1-5D7B-44EC-8275-99D955F7C40A}" dt="2025-09-17T18:20:44.701" v="1968" actId="47"/>
        <pc:sldMkLst>
          <pc:docMk/>
          <pc:sldMk cId="2780348243" sldId="307"/>
        </pc:sldMkLst>
      </pc:sldChg>
      <pc:sldChg chg="add del">
        <pc:chgData name="Cesar Augusto Lopez Gallego" userId="0dfa9112-9251-4882-b472-cf2dfcee09d1" providerId="ADAL" clId="{2012D3A1-5D7B-44EC-8275-99D955F7C40A}" dt="2025-09-17T18:21:10.377" v="1970" actId="47"/>
        <pc:sldMkLst>
          <pc:docMk/>
          <pc:sldMk cId="899707865" sldId="309"/>
        </pc:sldMkLst>
      </pc:sldChg>
      <pc:sldChg chg="add">
        <pc:chgData name="Cesar Augusto Lopez Gallego" userId="0dfa9112-9251-4882-b472-cf2dfcee09d1" providerId="ADAL" clId="{2012D3A1-5D7B-44EC-8275-99D955F7C40A}" dt="2025-09-17T18:51:49.279" v="2067"/>
        <pc:sldMkLst>
          <pc:docMk/>
          <pc:sldMk cId="1527178182" sldId="322"/>
        </pc:sldMkLst>
      </pc:sldChg>
      <pc:sldChg chg="add del">
        <pc:chgData name="Cesar Augusto Lopez Gallego" userId="0dfa9112-9251-4882-b472-cf2dfcee09d1" providerId="ADAL" clId="{2012D3A1-5D7B-44EC-8275-99D955F7C40A}" dt="2025-09-17T18:51:43.966" v="2066" actId="2696"/>
        <pc:sldMkLst>
          <pc:docMk/>
          <pc:sldMk cId="3238253172" sldId="322"/>
        </pc:sldMkLst>
      </pc:sldChg>
      <pc:sldChg chg="add del">
        <pc:chgData name="Cesar Augusto Lopez Gallego" userId="0dfa9112-9251-4882-b472-cf2dfcee09d1" providerId="ADAL" clId="{2012D3A1-5D7B-44EC-8275-99D955F7C40A}" dt="2025-09-17T18:20:47.647" v="1969" actId="47"/>
        <pc:sldMkLst>
          <pc:docMk/>
          <pc:sldMk cId="3397694713" sldId="323"/>
        </pc:sldMkLst>
      </pc:sldChg>
      <pc:sldChg chg="addSp modSp add del mod modAnim">
        <pc:chgData name="Cesar Augusto Lopez Gallego" userId="0dfa9112-9251-4882-b472-cf2dfcee09d1" providerId="ADAL" clId="{2012D3A1-5D7B-44EC-8275-99D955F7C40A}" dt="2025-09-17T17:44:39.823" v="1618" actId="2696"/>
        <pc:sldMkLst>
          <pc:docMk/>
          <pc:sldMk cId="274083612" sldId="331"/>
        </pc:sldMkLst>
        <pc:spChg chg="mod">
          <ac:chgData name="Cesar Augusto Lopez Gallego" userId="0dfa9112-9251-4882-b472-cf2dfcee09d1" providerId="ADAL" clId="{2012D3A1-5D7B-44EC-8275-99D955F7C40A}" dt="2025-09-17T14:35:41.162" v="1373" actId="20577"/>
          <ac:spMkLst>
            <pc:docMk/>
            <pc:sldMk cId="274083612" sldId="331"/>
            <ac:spMk id="5" creationId="{EB9A240A-CCB4-4C7B-8192-06B088FA0263}"/>
          </ac:spMkLst>
        </pc:spChg>
        <pc:spChg chg="add mod">
          <ac:chgData name="Cesar Augusto Lopez Gallego" userId="0dfa9112-9251-4882-b472-cf2dfcee09d1" providerId="ADAL" clId="{2012D3A1-5D7B-44EC-8275-99D955F7C40A}" dt="2025-09-17T14:29:13.776" v="1285" actId="164"/>
          <ac:spMkLst>
            <pc:docMk/>
            <pc:sldMk cId="274083612" sldId="331"/>
            <ac:spMk id="7" creationId="{F295295D-321C-4992-AC84-4CF4B85CE42F}"/>
          </ac:spMkLst>
        </pc:spChg>
        <pc:spChg chg="add mod">
          <ac:chgData name="Cesar Augusto Lopez Gallego" userId="0dfa9112-9251-4882-b472-cf2dfcee09d1" providerId="ADAL" clId="{2012D3A1-5D7B-44EC-8275-99D955F7C40A}" dt="2025-09-17T14:29:13.776" v="1285" actId="164"/>
          <ac:spMkLst>
            <pc:docMk/>
            <pc:sldMk cId="274083612" sldId="331"/>
            <ac:spMk id="8" creationId="{F926AEA4-C341-4F06-A569-C1B3DC905ACE}"/>
          </ac:spMkLst>
        </pc:spChg>
        <pc:spChg chg="mod">
          <ac:chgData name="Cesar Augusto Lopez Gallego" userId="0dfa9112-9251-4882-b472-cf2dfcee09d1" providerId="ADAL" clId="{2012D3A1-5D7B-44EC-8275-99D955F7C40A}" dt="2025-09-17T14:34:46.711" v="1371" actId="20577"/>
          <ac:spMkLst>
            <pc:docMk/>
            <pc:sldMk cId="274083612" sldId="331"/>
            <ac:spMk id="9" creationId="{00000000-0000-0000-0000-000000000000}"/>
          </ac:spMkLst>
        </pc:spChg>
        <pc:spChg chg="add mod">
          <ac:chgData name="Cesar Augusto Lopez Gallego" userId="0dfa9112-9251-4882-b472-cf2dfcee09d1" providerId="ADAL" clId="{2012D3A1-5D7B-44EC-8275-99D955F7C40A}" dt="2025-09-17T14:29:13.776" v="1285" actId="164"/>
          <ac:spMkLst>
            <pc:docMk/>
            <pc:sldMk cId="274083612" sldId="331"/>
            <ac:spMk id="10" creationId="{CF1B59A5-7946-4FD3-936E-A14555C56842}"/>
          </ac:spMkLst>
        </pc:spChg>
        <pc:spChg chg="add mod">
          <ac:chgData name="Cesar Augusto Lopez Gallego" userId="0dfa9112-9251-4882-b472-cf2dfcee09d1" providerId="ADAL" clId="{2012D3A1-5D7B-44EC-8275-99D955F7C40A}" dt="2025-09-17T14:29:13.776" v="1285" actId="164"/>
          <ac:spMkLst>
            <pc:docMk/>
            <pc:sldMk cId="274083612" sldId="331"/>
            <ac:spMk id="11" creationId="{58FC3BC2-05DF-49C2-9178-DFD30D1EC3C6}"/>
          </ac:spMkLst>
        </pc:spChg>
        <pc:spChg chg="add mod">
          <ac:chgData name="Cesar Augusto Lopez Gallego" userId="0dfa9112-9251-4882-b472-cf2dfcee09d1" providerId="ADAL" clId="{2012D3A1-5D7B-44EC-8275-99D955F7C40A}" dt="2025-09-17T14:29:13.776" v="1285" actId="164"/>
          <ac:spMkLst>
            <pc:docMk/>
            <pc:sldMk cId="274083612" sldId="331"/>
            <ac:spMk id="12" creationId="{AA7A254C-777B-461A-918B-F24BA3C16467}"/>
          </ac:spMkLst>
        </pc:spChg>
        <pc:spChg chg="add mod">
          <ac:chgData name="Cesar Augusto Lopez Gallego" userId="0dfa9112-9251-4882-b472-cf2dfcee09d1" providerId="ADAL" clId="{2012D3A1-5D7B-44EC-8275-99D955F7C40A}" dt="2025-09-17T14:29:13.776" v="1285" actId="164"/>
          <ac:spMkLst>
            <pc:docMk/>
            <pc:sldMk cId="274083612" sldId="331"/>
            <ac:spMk id="15" creationId="{6D3E212C-69F1-4AC1-B0F2-991D36288BFF}"/>
          </ac:spMkLst>
        </pc:spChg>
        <pc:spChg chg="add mod">
          <ac:chgData name="Cesar Augusto Lopez Gallego" userId="0dfa9112-9251-4882-b472-cf2dfcee09d1" providerId="ADAL" clId="{2012D3A1-5D7B-44EC-8275-99D955F7C40A}" dt="2025-09-17T14:35:48.971" v="1376" actId="1076"/>
          <ac:spMkLst>
            <pc:docMk/>
            <pc:sldMk cId="274083612" sldId="331"/>
            <ac:spMk id="16" creationId="{D7FDD28D-9A16-4C84-B872-36EFB2144151}"/>
          </ac:spMkLst>
        </pc:spChg>
        <pc:grpChg chg="add mod">
          <ac:chgData name="Cesar Augusto Lopez Gallego" userId="0dfa9112-9251-4882-b472-cf2dfcee09d1" providerId="ADAL" clId="{2012D3A1-5D7B-44EC-8275-99D955F7C40A}" dt="2025-09-17T14:35:45.381" v="1375" actId="1076"/>
          <ac:grpSpMkLst>
            <pc:docMk/>
            <pc:sldMk cId="274083612" sldId="331"/>
            <ac:grpSpMk id="6" creationId="{980674CE-4E09-4075-B515-A8E06BA5D897}"/>
          </ac:grpSpMkLst>
        </pc:grpChg>
        <pc:picChg chg="add mod">
          <ac:chgData name="Cesar Augusto Lopez Gallego" userId="0dfa9112-9251-4882-b472-cf2dfcee09d1" providerId="ADAL" clId="{2012D3A1-5D7B-44EC-8275-99D955F7C40A}" dt="2025-09-17T14:29:13.776" v="1285" actId="164"/>
          <ac:picMkLst>
            <pc:docMk/>
            <pc:sldMk cId="274083612" sldId="331"/>
            <ac:picMk id="13" creationId="{3E595CA1-ABB8-44DE-99EB-2021E6EA8C8C}"/>
          </ac:picMkLst>
        </pc:picChg>
        <pc:picChg chg="add mod">
          <ac:chgData name="Cesar Augusto Lopez Gallego" userId="0dfa9112-9251-4882-b472-cf2dfcee09d1" providerId="ADAL" clId="{2012D3A1-5D7B-44EC-8275-99D955F7C40A}" dt="2025-09-17T14:29:13.776" v="1285" actId="164"/>
          <ac:picMkLst>
            <pc:docMk/>
            <pc:sldMk cId="274083612" sldId="331"/>
            <ac:picMk id="14" creationId="{62515A7B-5C4C-4E8B-B8F5-5E14982EF40E}"/>
          </ac:picMkLst>
        </pc:picChg>
      </pc:sldChg>
      <pc:sldChg chg="add">
        <pc:chgData name="Cesar Augusto Lopez Gallego" userId="0dfa9112-9251-4882-b472-cf2dfcee09d1" providerId="ADAL" clId="{2012D3A1-5D7B-44EC-8275-99D955F7C40A}" dt="2025-09-17T17:44:48.623" v="1619"/>
        <pc:sldMkLst>
          <pc:docMk/>
          <pc:sldMk cId="3103229263" sldId="331"/>
        </pc:sldMkLst>
      </pc:sldChg>
      <pc:sldChg chg="add del">
        <pc:chgData name="Cesar Augusto Lopez Gallego" userId="0dfa9112-9251-4882-b472-cf2dfcee09d1" providerId="ADAL" clId="{2012D3A1-5D7B-44EC-8275-99D955F7C40A}" dt="2025-09-17T14:34:37.711" v="1345" actId="47"/>
        <pc:sldMkLst>
          <pc:docMk/>
          <pc:sldMk cId="4292411522" sldId="332"/>
        </pc:sldMkLst>
      </pc:sldChg>
      <pc:sldChg chg="add del">
        <pc:chgData name="Cesar Augusto Lopez Gallego" userId="0dfa9112-9251-4882-b472-cf2dfcee09d1" providerId="ADAL" clId="{2012D3A1-5D7B-44EC-8275-99D955F7C40A}" dt="2025-09-17T14:29:56.596" v="1316" actId="47"/>
        <pc:sldMkLst>
          <pc:docMk/>
          <pc:sldMk cId="1978228911" sldId="334"/>
        </pc:sldMkLst>
      </pc:sldChg>
      <pc:sldChg chg="add del">
        <pc:chgData name="Cesar Augusto Lopez Gallego" userId="0dfa9112-9251-4882-b472-cf2dfcee09d1" providerId="ADAL" clId="{2012D3A1-5D7B-44EC-8275-99D955F7C40A}" dt="2025-09-17T14:30:01.440" v="1317" actId="47"/>
        <pc:sldMkLst>
          <pc:docMk/>
          <pc:sldMk cId="2425216906" sldId="335"/>
        </pc:sldMkLst>
      </pc:sldChg>
      <pc:sldChg chg="add del">
        <pc:chgData name="Cesar Augusto Lopez Gallego" userId="0dfa9112-9251-4882-b472-cf2dfcee09d1" providerId="ADAL" clId="{2012D3A1-5D7B-44EC-8275-99D955F7C40A}" dt="2025-09-17T14:30:10.949" v="1318" actId="47"/>
        <pc:sldMkLst>
          <pc:docMk/>
          <pc:sldMk cId="857586327" sldId="337"/>
        </pc:sldMkLst>
      </pc:sldChg>
      <pc:sldChg chg="add del">
        <pc:chgData name="Cesar Augusto Lopez Gallego" userId="0dfa9112-9251-4882-b472-cf2dfcee09d1" providerId="ADAL" clId="{2012D3A1-5D7B-44EC-8275-99D955F7C40A}" dt="2025-09-17T14:30:10.949" v="1318" actId="47"/>
        <pc:sldMkLst>
          <pc:docMk/>
          <pc:sldMk cId="3517228048" sldId="338"/>
        </pc:sldMkLst>
      </pc:sldChg>
      <pc:sldChg chg="add del">
        <pc:chgData name="Cesar Augusto Lopez Gallego" userId="0dfa9112-9251-4882-b472-cf2dfcee09d1" providerId="ADAL" clId="{2012D3A1-5D7B-44EC-8275-99D955F7C40A}" dt="2025-09-17T14:30:10.949" v="1318" actId="47"/>
        <pc:sldMkLst>
          <pc:docMk/>
          <pc:sldMk cId="2229177964" sldId="339"/>
        </pc:sldMkLst>
      </pc:sldChg>
      <pc:sldChg chg="add">
        <pc:chgData name="Cesar Augusto Lopez Gallego" userId="0dfa9112-9251-4882-b472-cf2dfcee09d1" providerId="ADAL" clId="{2012D3A1-5D7B-44EC-8275-99D955F7C40A}" dt="2025-09-17T18:51:49.279" v="2067"/>
        <pc:sldMkLst>
          <pc:docMk/>
          <pc:sldMk cId="597668890" sldId="341"/>
        </pc:sldMkLst>
      </pc:sldChg>
      <pc:sldChg chg="addSp modSp add del mod">
        <pc:chgData name="Cesar Augusto Lopez Gallego" userId="0dfa9112-9251-4882-b472-cf2dfcee09d1" providerId="ADAL" clId="{2012D3A1-5D7B-44EC-8275-99D955F7C40A}" dt="2025-09-17T18:51:43.966" v="2066" actId="2696"/>
        <pc:sldMkLst>
          <pc:docMk/>
          <pc:sldMk cId="1332651354" sldId="341"/>
        </pc:sldMkLst>
        <pc:spChg chg="mod">
          <ac:chgData name="Cesar Augusto Lopez Gallego" userId="0dfa9112-9251-4882-b472-cf2dfcee09d1" providerId="ADAL" clId="{2012D3A1-5D7B-44EC-8275-99D955F7C40A}" dt="2025-09-17T18:32:35.240" v="2029" actId="404"/>
          <ac:spMkLst>
            <pc:docMk/>
            <pc:sldMk cId="1332651354" sldId="341"/>
            <ac:spMk id="2" creationId="{64A9F70D-5C55-4BA7-8EFC-1A50DEE0D853}"/>
          </ac:spMkLst>
        </pc:spChg>
        <pc:spChg chg="mod">
          <ac:chgData name="Cesar Augusto Lopez Gallego" userId="0dfa9112-9251-4882-b472-cf2dfcee09d1" providerId="ADAL" clId="{2012D3A1-5D7B-44EC-8275-99D955F7C40A}" dt="2025-09-17T18:32:01.563" v="2012" actId="1076"/>
          <ac:spMkLst>
            <pc:docMk/>
            <pc:sldMk cId="1332651354" sldId="341"/>
            <ac:spMk id="6" creationId="{FA199823-81E8-4407-9505-75A9411D698D}"/>
          </ac:spMkLst>
        </pc:spChg>
        <pc:spChg chg="add mod">
          <ac:chgData name="Cesar Augusto Lopez Gallego" userId="0dfa9112-9251-4882-b472-cf2dfcee09d1" providerId="ADAL" clId="{2012D3A1-5D7B-44EC-8275-99D955F7C40A}" dt="2025-09-17T18:32:40.904" v="2031" actId="1076"/>
          <ac:spMkLst>
            <pc:docMk/>
            <pc:sldMk cId="1332651354" sldId="341"/>
            <ac:spMk id="7" creationId="{85854CE4-D87E-4152-BD0A-CE05A02F789C}"/>
          </ac:spMkLst>
        </pc:spChg>
        <pc:grpChg chg="mod">
          <ac:chgData name="Cesar Augusto Lopez Gallego" userId="0dfa9112-9251-4882-b472-cf2dfcee09d1" providerId="ADAL" clId="{2012D3A1-5D7B-44EC-8275-99D955F7C40A}" dt="2025-09-17T18:31:58.624" v="2011" actId="1076"/>
          <ac:grpSpMkLst>
            <pc:docMk/>
            <pc:sldMk cId="1332651354" sldId="341"/>
            <ac:grpSpMk id="5" creationId="{6E9992CB-984B-44AB-A578-509C75D68D9F}"/>
          </ac:grpSpMkLst>
        </pc:grpChg>
        <pc:picChg chg="add mod">
          <ac:chgData name="Cesar Augusto Lopez Gallego" userId="0dfa9112-9251-4882-b472-cf2dfcee09d1" providerId="ADAL" clId="{2012D3A1-5D7B-44EC-8275-99D955F7C40A}" dt="2025-09-17T18:32:37.610" v="2030" actId="1076"/>
          <ac:picMkLst>
            <pc:docMk/>
            <pc:sldMk cId="1332651354" sldId="341"/>
            <ac:picMk id="8" creationId="{C26875FF-F9A7-4D40-BEED-FEDF89B3711D}"/>
          </ac:picMkLst>
        </pc:picChg>
      </pc:sldChg>
      <pc:sldChg chg="modSp add mod ord">
        <pc:chgData name="Cesar Augusto Lopez Gallego" userId="0dfa9112-9251-4882-b472-cf2dfcee09d1" providerId="ADAL" clId="{2012D3A1-5D7B-44EC-8275-99D955F7C40A}" dt="2025-09-17T14:52:29.982" v="1593"/>
        <pc:sldMkLst>
          <pc:docMk/>
          <pc:sldMk cId="145547374" sldId="343"/>
        </pc:sldMkLst>
        <pc:spChg chg="mod">
          <ac:chgData name="Cesar Augusto Lopez Gallego" userId="0dfa9112-9251-4882-b472-cf2dfcee09d1" providerId="ADAL" clId="{2012D3A1-5D7B-44EC-8275-99D955F7C40A}" dt="2025-09-16T18:32:22.715" v="206" actId="20577"/>
          <ac:spMkLst>
            <pc:docMk/>
            <pc:sldMk cId="145547374" sldId="343"/>
            <ac:spMk id="2" creationId="{00000000-0000-0000-0000-000000000000}"/>
          </ac:spMkLst>
        </pc:spChg>
      </pc:sldChg>
      <pc:sldChg chg="addSp modSp add mod modAnim">
        <pc:chgData name="Cesar Augusto Lopez Gallego" userId="0dfa9112-9251-4882-b472-cf2dfcee09d1" providerId="ADAL" clId="{2012D3A1-5D7B-44EC-8275-99D955F7C40A}" dt="2025-09-17T14:52:11.331" v="1588" actId="1076"/>
        <pc:sldMkLst>
          <pc:docMk/>
          <pc:sldMk cId="2102436706" sldId="345"/>
        </pc:sldMkLst>
        <pc:spChg chg="add mod">
          <ac:chgData name="Cesar Augusto Lopez Gallego" userId="0dfa9112-9251-4882-b472-cf2dfcee09d1" providerId="ADAL" clId="{2012D3A1-5D7B-44EC-8275-99D955F7C40A}" dt="2025-09-17T14:52:11.331" v="1588" actId="1076"/>
          <ac:spMkLst>
            <pc:docMk/>
            <pc:sldMk cId="2102436706" sldId="345"/>
            <ac:spMk id="6" creationId="{E4ED51F5-ACD9-4FC3-92CA-43D0FCA8E08C}"/>
          </ac:spMkLst>
        </pc:spChg>
        <pc:spChg chg="add mod">
          <ac:chgData name="Cesar Augusto Lopez Gallego" userId="0dfa9112-9251-4882-b472-cf2dfcee09d1" providerId="ADAL" clId="{2012D3A1-5D7B-44EC-8275-99D955F7C40A}" dt="2025-09-17T14:52:04.051" v="1586" actId="20577"/>
          <ac:spMkLst>
            <pc:docMk/>
            <pc:sldMk cId="2102436706" sldId="345"/>
            <ac:spMk id="10" creationId="{B1587A2C-A478-4598-9C8D-CAC875C218D3}"/>
          </ac:spMkLst>
        </pc:spChg>
        <pc:spChg chg="add mod">
          <ac:chgData name="Cesar Augusto Lopez Gallego" userId="0dfa9112-9251-4882-b472-cf2dfcee09d1" providerId="ADAL" clId="{2012D3A1-5D7B-44EC-8275-99D955F7C40A}" dt="2025-09-17T14:52:08.411" v="1587" actId="1076"/>
          <ac:spMkLst>
            <pc:docMk/>
            <pc:sldMk cId="2102436706" sldId="345"/>
            <ac:spMk id="11" creationId="{DFD7A4D7-377F-4C1C-95F4-5E691FBC21F3}"/>
          </ac:spMkLst>
        </pc:spChg>
        <pc:picChg chg="mod">
          <ac:chgData name="Cesar Augusto Lopez Gallego" userId="0dfa9112-9251-4882-b472-cf2dfcee09d1" providerId="ADAL" clId="{2012D3A1-5D7B-44EC-8275-99D955F7C40A}" dt="2025-09-17T14:50:21.667" v="1526" actId="1076"/>
          <ac:picMkLst>
            <pc:docMk/>
            <pc:sldMk cId="2102436706" sldId="345"/>
            <ac:picMk id="4" creationId="{14EB4C83-BF69-4762-831F-DABBC2DA75FE}"/>
          </ac:picMkLst>
        </pc:picChg>
        <pc:picChg chg="mod">
          <ac:chgData name="Cesar Augusto Lopez Gallego" userId="0dfa9112-9251-4882-b472-cf2dfcee09d1" providerId="ADAL" clId="{2012D3A1-5D7B-44EC-8275-99D955F7C40A}" dt="2025-09-17T14:50:16.621" v="1524" actId="14100"/>
          <ac:picMkLst>
            <pc:docMk/>
            <pc:sldMk cId="2102436706" sldId="345"/>
            <ac:picMk id="5" creationId="{D2082891-3C76-48BC-ADCB-070E9ED1805C}"/>
          </ac:picMkLst>
        </pc:picChg>
        <pc:picChg chg="add mod">
          <ac:chgData name="Cesar Augusto Lopez Gallego" userId="0dfa9112-9251-4882-b472-cf2dfcee09d1" providerId="ADAL" clId="{2012D3A1-5D7B-44EC-8275-99D955F7C40A}" dt="2025-09-17T14:51:01.517" v="1534" actId="1076"/>
          <ac:picMkLst>
            <pc:docMk/>
            <pc:sldMk cId="2102436706" sldId="345"/>
            <ac:picMk id="7" creationId="{648CE808-657D-4F39-85A4-A058E2A4E4F3}"/>
          </ac:picMkLst>
        </pc:picChg>
        <pc:picChg chg="add mod">
          <ac:chgData name="Cesar Augusto Lopez Gallego" userId="0dfa9112-9251-4882-b472-cf2dfcee09d1" providerId="ADAL" clId="{2012D3A1-5D7B-44EC-8275-99D955F7C40A}" dt="2025-09-17T14:51:06.561" v="1536" actId="1076"/>
          <ac:picMkLst>
            <pc:docMk/>
            <pc:sldMk cId="2102436706" sldId="345"/>
            <ac:picMk id="8" creationId="{6AC61A8B-CC27-4487-BE5A-6FBA87D4EA24}"/>
          </ac:picMkLst>
        </pc:picChg>
        <pc:picChg chg="add mod">
          <ac:chgData name="Cesar Augusto Lopez Gallego" userId="0dfa9112-9251-4882-b472-cf2dfcee09d1" providerId="ADAL" clId="{2012D3A1-5D7B-44EC-8275-99D955F7C40A}" dt="2025-09-17T14:51:11.941" v="1538" actId="1076"/>
          <ac:picMkLst>
            <pc:docMk/>
            <pc:sldMk cId="2102436706" sldId="345"/>
            <ac:picMk id="9" creationId="{709D459E-EFE3-4CF6-8278-2E374954843B}"/>
          </ac:picMkLst>
        </pc:picChg>
      </pc:sldChg>
      <pc:sldChg chg="add del">
        <pc:chgData name="Cesar Augusto Lopez Gallego" userId="0dfa9112-9251-4882-b472-cf2dfcee09d1" providerId="ADAL" clId="{2012D3A1-5D7B-44EC-8275-99D955F7C40A}" dt="2025-09-16T18:32:00.499" v="197" actId="2696"/>
        <pc:sldMkLst>
          <pc:docMk/>
          <pc:sldMk cId="2378156154" sldId="345"/>
        </pc:sldMkLst>
      </pc:sldChg>
      <pc:sldChg chg="add">
        <pc:chgData name="Cesar Augusto Lopez Gallego" userId="0dfa9112-9251-4882-b472-cf2dfcee09d1" providerId="ADAL" clId="{2012D3A1-5D7B-44EC-8275-99D955F7C40A}" dt="2025-09-16T18:30:35.985" v="56"/>
        <pc:sldMkLst>
          <pc:docMk/>
          <pc:sldMk cId="608155245" sldId="346"/>
        </pc:sldMkLst>
      </pc:sldChg>
      <pc:sldChg chg="add del">
        <pc:chgData name="Cesar Augusto Lopez Gallego" userId="0dfa9112-9251-4882-b472-cf2dfcee09d1" providerId="ADAL" clId="{2012D3A1-5D7B-44EC-8275-99D955F7C40A}" dt="2025-09-17T14:47:46.383" v="1521" actId="47"/>
        <pc:sldMkLst>
          <pc:docMk/>
          <pc:sldMk cId="2858852519" sldId="347"/>
        </pc:sldMkLst>
      </pc:sldChg>
      <pc:sldChg chg="add del">
        <pc:chgData name="Cesar Augusto Lopez Gallego" userId="0dfa9112-9251-4882-b472-cf2dfcee09d1" providerId="ADAL" clId="{2012D3A1-5D7B-44EC-8275-99D955F7C40A}" dt="2025-09-16T19:21:50.559" v="424" actId="47"/>
        <pc:sldMkLst>
          <pc:docMk/>
          <pc:sldMk cId="2635279428" sldId="348"/>
        </pc:sldMkLst>
      </pc:sldChg>
      <pc:sldChg chg="add del">
        <pc:chgData name="Cesar Augusto Lopez Gallego" userId="0dfa9112-9251-4882-b472-cf2dfcee09d1" providerId="ADAL" clId="{2012D3A1-5D7B-44EC-8275-99D955F7C40A}" dt="2025-09-16T18:34:42.664" v="218" actId="47"/>
        <pc:sldMkLst>
          <pc:docMk/>
          <pc:sldMk cId="3090395007" sldId="348"/>
        </pc:sldMkLst>
      </pc:sldChg>
      <pc:sldChg chg="add del">
        <pc:chgData name="Cesar Augusto Lopez Gallego" userId="0dfa9112-9251-4882-b472-cf2dfcee09d1" providerId="ADAL" clId="{2012D3A1-5D7B-44EC-8275-99D955F7C40A}" dt="2025-09-16T18:34:42.664" v="218" actId="47"/>
        <pc:sldMkLst>
          <pc:docMk/>
          <pc:sldMk cId="4076722241" sldId="349"/>
        </pc:sldMkLst>
      </pc:sldChg>
      <pc:sldChg chg="add">
        <pc:chgData name="Cesar Augusto Lopez Gallego" userId="0dfa9112-9251-4882-b472-cf2dfcee09d1" providerId="ADAL" clId="{2012D3A1-5D7B-44EC-8275-99D955F7C40A}" dt="2025-09-16T18:33:00.710" v="207"/>
        <pc:sldMkLst>
          <pc:docMk/>
          <pc:sldMk cId="4289682856" sldId="352"/>
        </pc:sldMkLst>
      </pc:sldChg>
      <pc:sldChg chg="addSp delSp modSp add mod delAnim">
        <pc:chgData name="Cesar Augusto Lopez Gallego" userId="0dfa9112-9251-4882-b472-cf2dfcee09d1" providerId="ADAL" clId="{2012D3A1-5D7B-44EC-8275-99D955F7C40A}" dt="2025-09-17T14:45:50.401" v="1446" actId="1076"/>
        <pc:sldMkLst>
          <pc:docMk/>
          <pc:sldMk cId="2836942606" sldId="353"/>
        </pc:sldMkLst>
        <pc:spChg chg="del">
          <ac:chgData name="Cesar Augusto Lopez Gallego" userId="0dfa9112-9251-4882-b472-cf2dfcee09d1" providerId="ADAL" clId="{2012D3A1-5D7B-44EC-8275-99D955F7C40A}" dt="2025-09-17T14:43:54.443" v="1421" actId="478"/>
          <ac:spMkLst>
            <pc:docMk/>
            <pc:sldMk cId="2836942606" sldId="353"/>
            <ac:spMk id="8" creationId="{B1BF6B16-231E-4AA9-BC62-2DB3B0F31F5A}"/>
          </ac:spMkLst>
        </pc:spChg>
        <pc:spChg chg="add mod">
          <ac:chgData name="Cesar Augusto Lopez Gallego" userId="0dfa9112-9251-4882-b472-cf2dfcee09d1" providerId="ADAL" clId="{2012D3A1-5D7B-44EC-8275-99D955F7C40A}" dt="2025-09-17T14:45:50.401" v="1446" actId="1076"/>
          <ac:spMkLst>
            <pc:docMk/>
            <pc:sldMk cId="2836942606" sldId="353"/>
            <ac:spMk id="18" creationId="{9D617F25-295E-476A-A458-DEAED5A3133E}"/>
          </ac:spMkLst>
        </pc:spChg>
        <pc:grpChg chg="mod">
          <ac:chgData name="Cesar Augusto Lopez Gallego" userId="0dfa9112-9251-4882-b472-cf2dfcee09d1" providerId="ADAL" clId="{2012D3A1-5D7B-44EC-8275-99D955F7C40A}" dt="2025-09-17T14:45:10.621" v="1434" actId="1076"/>
          <ac:grpSpMkLst>
            <pc:docMk/>
            <pc:sldMk cId="2836942606" sldId="353"/>
            <ac:grpSpMk id="5" creationId="{A025C2BF-09DD-4D49-823D-96D4D82C7BBB}"/>
          </ac:grpSpMkLst>
        </pc:grpChg>
        <pc:grpChg chg="mod">
          <ac:chgData name="Cesar Augusto Lopez Gallego" userId="0dfa9112-9251-4882-b472-cf2dfcee09d1" providerId="ADAL" clId="{2012D3A1-5D7B-44EC-8275-99D955F7C40A}" dt="2025-09-17T14:45:10.621" v="1434" actId="1076"/>
          <ac:grpSpMkLst>
            <pc:docMk/>
            <pc:sldMk cId="2836942606" sldId="353"/>
            <ac:grpSpMk id="6" creationId="{1F29680B-1461-47A3-8981-3A64420C82A9}"/>
          </ac:grpSpMkLst>
        </pc:grpChg>
        <pc:grpChg chg="mod">
          <ac:chgData name="Cesar Augusto Lopez Gallego" userId="0dfa9112-9251-4882-b472-cf2dfcee09d1" providerId="ADAL" clId="{2012D3A1-5D7B-44EC-8275-99D955F7C40A}" dt="2025-09-17T14:45:21.011" v="1436" actId="1076"/>
          <ac:grpSpMkLst>
            <pc:docMk/>
            <pc:sldMk cId="2836942606" sldId="353"/>
            <ac:grpSpMk id="7" creationId="{E6E451C8-CA49-4ADF-B359-46E907F22E02}"/>
          </ac:grpSpMkLst>
        </pc:grpChg>
        <pc:grpChg chg="mod">
          <ac:chgData name="Cesar Augusto Lopez Gallego" userId="0dfa9112-9251-4882-b472-cf2dfcee09d1" providerId="ADAL" clId="{2012D3A1-5D7B-44EC-8275-99D955F7C40A}" dt="2025-09-17T14:45:25.991" v="1437" actId="1076"/>
          <ac:grpSpMkLst>
            <pc:docMk/>
            <pc:sldMk cId="2836942606" sldId="353"/>
            <ac:grpSpMk id="10" creationId="{25BF43D2-BAA1-4E9F-BAAB-DC8192F98E7B}"/>
          </ac:grpSpMkLst>
        </pc:grpChg>
        <pc:picChg chg="add mod">
          <ac:chgData name="Cesar Augusto Lopez Gallego" userId="0dfa9112-9251-4882-b472-cf2dfcee09d1" providerId="ADAL" clId="{2012D3A1-5D7B-44EC-8275-99D955F7C40A}" dt="2025-09-17T14:45:36.922" v="1440" actId="1076"/>
          <ac:picMkLst>
            <pc:docMk/>
            <pc:sldMk cId="2836942606" sldId="353"/>
            <ac:picMk id="17" creationId="{8318D1AC-9617-453F-B767-00B79F4F720C}"/>
          </ac:picMkLst>
        </pc:picChg>
      </pc:sldChg>
      <pc:sldChg chg="add">
        <pc:chgData name="Cesar Augusto Lopez Gallego" userId="0dfa9112-9251-4882-b472-cf2dfcee09d1" providerId="ADAL" clId="{2012D3A1-5D7B-44EC-8275-99D955F7C40A}" dt="2025-09-16T18:33:00.710" v="207"/>
        <pc:sldMkLst>
          <pc:docMk/>
          <pc:sldMk cId="3814424029" sldId="354"/>
        </pc:sldMkLst>
      </pc:sldChg>
      <pc:sldChg chg="add">
        <pc:chgData name="Cesar Augusto Lopez Gallego" userId="0dfa9112-9251-4882-b472-cf2dfcee09d1" providerId="ADAL" clId="{2012D3A1-5D7B-44EC-8275-99D955F7C40A}" dt="2025-09-17T17:44:48.623" v="1619"/>
        <pc:sldMkLst>
          <pc:docMk/>
          <pc:sldMk cId="2246979679" sldId="355"/>
        </pc:sldMkLst>
      </pc:sldChg>
      <pc:sldChg chg="addSp delSp modSp add del mod addAnim delAnim modAnim">
        <pc:chgData name="Cesar Augusto Lopez Gallego" userId="0dfa9112-9251-4882-b472-cf2dfcee09d1" providerId="ADAL" clId="{2012D3A1-5D7B-44EC-8275-99D955F7C40A}" dt="2025-09-17T17:44:39.823" v="1618" actId="2696"/>
        <pc:sldMkLst>
          <pc:docMk/>
          <pc:sldMk cId="3046914081" sldId="355"/>
        </pc:sldMkLst>
        <pc:spChg chg="del mod">
          <ac:chgData name="Cesar Augusto Lopez Gallego" userId="0dfa9112-9251-4882-b472-cf2dfcee09d1" providerId="ADAL" clId="{2012D3A1-5D7B-44EC-8275-99D955F7C40A}" dt="2025-09-17T13:49:07.621" v="909" actId="478"/>
          <ac:spMkLst>
            <pc:docMk/>
            <pc:sldMk cId="3046914081" sldId="355"/>
            <ac:spMk id="2" creationId="{00000000-0000-0000-0000-000000000000}"/>
          </ac:spMkLst>
        </pc:spChg>
        <pc:spChg chg="add mod">
          <ac:chgData name="Cesar Augusto Lopez Gallego" userId="0dfa9112-9251-4882-b472-cf2dfcee09d1" providerId="ADAL" clId="{2012D3A1-5D7B-44EC-8275-99D955F7C40A}" dt="2025-09-17T13:59:32.085" v="1136" actId="1076"/>
          <ac:spMkLst>
            <pc:docMk/>
            <pc:sldMk cId="3046914081" sldId="355"/>
            <ac:spMk id="5" creationId="{805B696E-6054-4211-AFF4-B923CB057C41}"/>
          </ac:spMkLst>
        </pc:spChg>
        <pc:spChg chg="add del mod">
          <ac:chgData name="Cesar Augusto Lopez Gallego" userId="0dfa9112-9251-4882-b472-cf2dfcee09d1" providerId="ADAL" clId="{2012D3A1-5D7B-44EC-8275-99D955F7C40A}" dt="2025-09-17T13:53:41.612" v="996" actId="478"/>
          <ac:spMkLst>
            <pc:docMk/>
            <pc:sldMk cId="3046914081" sldId="355"/>
            <ac:spMk id="6" creationId="{2323660E-BC83-4553-9071-CD98C75AB173}"/>
          </ac:spMkLst>
        </pc:spChg>
        <pc:spChg chg="add del mod">
          <ac:chgData name="Cesar Augusto Lopez Gallego" userId="0dfa9112-9251-4882-b472-cf2dfcee09d1" providerId="ADAL" clId="{2012D3A1-5D7B-44EC-8275-99D955F7C40A}" dt="2025-09-17T13:53:41.612" v="996" actId="478"/>
          <ac:spMkLst>
            <pc:docMk/>
            <pc:sldMk cId="3046914081" sldId="355"/>
            <ac:spMk id="7" creationId="{A08831FA-9B55-49ED-8EFA-9647BBC19151}"/>
          </ac:spMkLst>
        </pc:spChg>
        <pc:spChg chg="add mod">
          <ac:chgData name="Cesar Augusto Lopez Gallego" userId="0dfa9112-9251-4882-b472-cf2dfcee09d1" providerId="ADAL" clId="{2012D3A1-5D7B-44EC-8275-99D955F7C40A}" dt="2025-09-17T14:02:22.831" v="1143" actId="1076"/>
          <ac:spMkLst>
            <pc:docMk/>
            <pc:sldMk cId="3046914081" sldId="355"/>
            <ac:spMk id="8" creationId="{3FEF6BE2-F25A-4B67-887E-49E45F5425F6}"/>
          </ac:spMkLst>
        </pc:spChg>
        <pc:spChg chg="add del">
          <ac:chgData name="Cesar Augusto Lopez Gallego" userId="0dfa9112-9251-4882-b472-cf2dfcee09d1" providerId="ADAL" clId="{2012D3A1-5D7B-44EC-8275-99D955F7C40A}" dt="2025-09-17T13:56:30.122" v="1077" actId="478"/>
          <ac:spMkLst>
            <pc:docMk/>
            <pc:sldMk cId="3046914081" sldId="355"/>
            <ac:spMk id="10" creationId="{E7B8AA7B-D61B-4BBA-95D9-83212CF0D8E6}"/>
          </ac:spMkLst>
        </pc:spChg>
        <pc:spChg chg="add mod">
          <ac:chgData name="Cesar Augusto Lopez Gallego" userId="0dfa9112-9251-4882-b472-cf2dfcee09d1" providerId="ADAL" clId="{2012D3A1-5D7B-44EC-8275-99D955F7C40A}" dt="2025-09-17T14:02:37.358" v="1145" actId="14100"/>
          <ac:spMkLst>
            <pc:docMk/>
            <pc:sldMk cId="3046914081" sldId="355"/>
            <ac:spMk id="11" creationId="{6660004D-6960-4504-9014-5C75D04C4157}"/>
          </ac:spMkLst>
        </pc:spChg>
        <pc:spChg chg="add del mod">
          <ac:chgData name="Cesar Augusto Lopez Gallego" userId="0dfa9112-9251-4882-b472-cf2dfcee09d1" providerId="ADAL" clId="{2012D3A1-5D7B-44EC-8275-99D955F7C40A}" dt="2025-09-17T13:58:41.711" v="1133" actId="478"/>
          <ac:spMkLst>
            <pc:docMk/>
            <pc:sldMk cId="3046914081" sldId="355"/>
            <ac:spMk id="12" creationId="{C3D43834-7490-4992-8BC1-3AFBFACFFB0E}"/>
          </ac:spMkLst>
        </pc:spChg>
        <pc:spChg chg="add del mod">
          <ac:chgData name="Cesar Augusto Lopez Gallego" userId="0dfa9112-9251-4882-b472-cf2dfcee09d1" providerId="ADAL" clId="{2012D3A1-5D7B-44EC-8275-99D955F7C40A}" dt="2025-09-17T14:02:16.541" v="1142" actId="478"/>
          <ac:spMkLst>
            <pc:docMk/>
            <pc:sldMk cId="3046914081" sldId="355"/>
            <ac:spMk id="14" creationId="{13D87814-FF5C-4E47-B10F-142E59CD4B2D}"/>
          </ac:spMkLst>
        </pc:spChg>
        <pc:spChg chg="add mod">
          <ac:chgData name="Cesar Augusto Lopez Gallego" userId="0dfa9112-9251-4882-b472-cf2dfcee09d1" providerId="ADAL" clId="{2012D3A1-5D7B-44EC-8275-99D955F7C40A}" dt="2025-09-17T14:18:35.981" v="1170" actId="20577"/>
          <ac:spMkLst>
            <pc:docMk/>
            <pc:sldMk cId="3046914081" sldId="355"/>
            <ac:spMk id="15" creationId="{B0678920-C237-442F-B2C9-825CBD0D96CA}"/>
          </ac:spMkLst>
        </pc:spChg>
      </pc:sldChg>
      <pc:sldChg chg="add del">
        <pc:chgData name="Cesar Augusto Lopez Gallego" userId="0dfa9112-9251-4882-b472-cf2dfcee09d1" providerId="ADAL" clId="{2012D3A1-5D7B-44EC-8275-99D955F7C40A}" dt="2025-09-16T18:34:49.984" v="219" actId="47"/>
        <pc:sldMkLst>
          <pc:docMk/>
          <pc:sldMk cId="3754929022" sldId="355"/>
        </pc:sldMkLst>
      </pc:sldChg>
      <pc:sldChg chg="addSp delSp modSp add del mod delAnim modAnim">
        <pc:chgData name="Cesar Augusto Lopez Gallego" userId="0dfa9112-9251-4882-b472-cf2dfcee09d1" providerId="ADAL" clId="{2012D3A1-5D7B-44EC-8275-99D955F7C40A}" dt="2025-09-17T17:44:39.823" v="1618" actId="2696"/>
        <pc:sldMkLst>
          <pc:docMk/>
          <pc:sldMk cId="321147906" sldId="356"/>
        </pc:sldMkLst>
        <pc:spChg chg="mod">
          <ac:chgData name="Cesar Augusto Lopez Gallego" userId="0dfa9112-9251-4882-b472-cf2dfcee09d1" providerId="ADAL" clId="{2012D3A1-5D7B-44EC-8275-99D955F7C40A}" dt="2025-09-17T13:38:48.732" v="708" actId="1076"/>
          <ac:spMkLst>
            <pc:docMk/>
            <pc:sldMk cId="321147906" sldId="356"/>
            <ac:spMk id="5" creationId="{5A2B7D69-5C5F-4A7F-BD97-C2D3F9B8003D}"/>
          </ac:spMkLst>
        </pc:spChg>
        <pc:spChg chg="add mod">
          <ac:chgData name="Cesar Augusto Lopez Gallego" userId="0dfa9112-9251-4882-b472-cf2dfcee09d1" providerId="ADAL" clId="{2012D3A1-5D7B-44EC-8275-99D955F7C40A}" dt="2025-09-17T13:40:01.508" v="730" actId="1076"/>
          <ac:spMkLst>
            <pc:docMk/>
            <pc:sldMk cId="321147906" sldId="356"/>
            <ac:spMk id="7" creationId="{FD71DC67-FB0D-44F9-91F8-67BD94F64EE5}"/>
          </ac:spMkLst>
        </pc:spChg>
        <pc:spChg chg="add mod">
          <ac:chgData name="Cesar Augusto Lopez Gallego" userId="0dfa9112-9251-4882-b472-cf2dfcee09d1" providerId="ADAL" clId="{2012D3A1-5D7B-44EC-8275-99D955F7C40A}" dt="2025-09-17T13:39:16.772" v="715" actId="1076"/>
          <ac:spMkLst>
            <pc:docMk/>
            <pc:sldMk cId="321147906" sldId="356"/>
            <ac:spMk id="8" creationId="{13CB780C-8388-4C47-B2BC-18A5D4F7B08F}"/>
          </ac:spMkLst>
        </pc:spChg>
        <pc:spChg chg="add mod">
          <ac:chgData name="Cesar Augusto Lopez Gallego" userId="0dfa9112-9251-4882-b472-cf2dfcee09d1" providerId="ADAL" clId="{2012D3A1-5D7B-44EC-8275-99D955F7C40A}" dt="2025-09-17T13:39:21.532" v="716" actId="14100"/>
          <ac:spMkLst>
            <pc:docMk/>
            <pc:sldMk cId="321147906" sldId="356"/>
            <ac:spMk id="9" creationId="{497C715C-2730-41AF-A7A3-55C746BA8EEF}"/>
          </ac:spMkLst>
        </pc:spChg>
        <pc:spChg chg="add mod">
          <ac:chgData name="Cesar Augusto Lopez Gallego" userId="0dfa9112-9251-4882-b472-cf2dfcee09d1" providerId="ADAL" clId="{2012D3A1-5D7B-44EC-8275-99D955F7C40A}" dt="2025-09-17T13:39:12.092" v="714" actId="14100"/>
          <ac:spMkLst>
            <pc:docMk/>
            <pc:sldMk cId="321147906" sldId="356"/>
            <ac:spMk id="10" creationId="{62D31F3C-701D-46F4-B027-561B3480F40C}"/>
          </ac:spMkLst>
        </pc:spChg>
        <pc:spChg chg="del">
          <ac:chgData name="Cesar Augusto Lopez Gallego" userId="0dfa9112-9251-4882-b472-cf2dfcee09d1" providerId="ADAL" clId="{2012D3A1-5D7B-44EC-8275-99D955F7C40A}" dt="2025-09-17T13:32:13.073" v="656" actId="478"/>
          <ac:spMkLst>
            <pc:docMk/>
            <pc:sldMk cId="321147906" sldId="356"/>
            <ac:spMk id="14" creationId="{00000000-0000-0000-0000-000000000000}"/>
          </ac:spMkLst>
        </pc:spChg>
        <pc:picChg chg="mod">
          <ac:chgData name="Cesar Augusto Lopez Gallego" userId="0dfa9112-9251-4882-b472-cf2dfcee09d1" providerId="ADAL" clId="{2012D3A1-5D7B-44EC-8275-99D955F7C40A}" dt="2025-09-17T13:40:04.596" v="731" actId="1076"/>
          <ac:picMkLst>
            <pc:docMk/>
            <pc:sldMk cId="321147906" sldId="356"/>
            <ac:picMk id="3074" creationId="{00000000-0000-0000-0000-000000000000}"/>
          </ac:picMkLst>
        </pc:picChg>
      </pc:sldChg>
      <pc:sldChg chg="add del">
        <pc:chgData name="Cesar Augusto Lopez Gallego" userId="0dfa9112-9251-4882-b472-cf2dfcee09d1" providerId="ADAL" clId="{2012D3A1-5D7B-44EC-8275-99D955F7C40A}" dt="2025-09-16T18:34:56.971" v="222" actId="47"/>
        <pc:sldMkLst>
          <pc:docMk/>
          <pc:sldMk cId="4078316236" sldId="356"/>
        </pc:sldMkLst>
      </pc:sldChg>
      <pc:sldChg chg="add">
        <pc:chgData name="Cesar Augusto Lopez Gallego" userId="0dfa9112-9251-4882-b472-cf2dfcee09d1" providerId="ADAL" clId="{2012D3A1-5D7B-44EC-8275-99D955F7C40A}" dt="2025-09-17T17:44:48.623" v="1619"/>
        <pc:sldMkLst>
          <pc:docMk/>
          <pc:sldMk cId="4198754074" sldId="356"/>
        </pc:sldMkLst>
      </pc:sldChg>
      <pc:sldChg chg="delSp add del mod delAnim">
        <pc:chgData name="Cesar Augusto Lopez Gallego" userId="0dfa9112-9251-4882-b472-cf2dfcee09d1" providerId="ADAL" clId="{2012D3A1-5D7B-44EC-8275-99D955F7C40A}" dt="2025-09-17T13:33:09.375" v="671" actId="47"/>
        <pc:sldMkLst>
          <pc:docMk/>
          <pc:sldMk cId="2154078815" sldId="357"/>
        </pc:sldMkLst>
        <pc:spChg chg="del">
          <ac:chgData name="Cesar Augusto Lopez Gallego" userId="0dfa9112-9251-4882-b472-cf2dfcee09d1" providerId="ADAL" clId="{2012D3A1-5D7B-44EC-8275-99D955F7C40A}" dt="2025-09-17T13:32:35.634" v="661" actId="21"/>
          <ac:spMkLst>
            <pc:docMk/>
            <pc:sldMk cId="2154078815" sldId="357"/>
            <ac:spMk id="20" creationId="{00000000-0000-0000-0000-000000000000}"/>
          </ac:spMkLst>
        </pc:spChg>
      </pc:sldChg>
      <pc:sldChg chg="add del setBg">
        <pc:chgData name="Cesar Augusto Lopez Gallego" userId="0dfa9112-9251-4882-b472-cf2dfcee09d1" providerId="ADAL" clId="{2012D3A1-5D7B-44EC-8275-99D955F7C40A}" dt="2025-09-17T14:42:19.115" v="1408" actId="47"/>
        <pc:sldMkLst>
          <pc:docMk/>
          <pc:sldMk cId="1848862870" sldId="358"/>
        </pc:sldMkLst>
      </pc:sldChg>
      <pc:sldChg chg="add del">
        <pc:chgData name="Cesar Augusto Lopez Gallego" userId="0dfa9112-9251-4882-b472-cf2dfcee09d1" providerId="ADAL" clId="{2012D3A1-5D7B-44EC-8275-99D955F7C40A}" dt="2025-09-17T18:14:20.992" v="1899" actId="47"/>
        <pc:sldMkLst>
          <pc:docMk/>
          <pc:sldMk cId="2470913290" sldId="359"/>
        </pc:sldMkLst>
      </pc:sldChg>
      <pc:sldChg chg="add del">
        <pc:chgData name="Cesar Augusto Lopez Gallego" userId="0dfa9112-9251-4882-b472-cf2dfcee09d1" providerId="ADAL" clId="{2012D3A1-5D7B-44EC-8275-99D955F7C40A}" dt="2025-09-17T13:48:02.322" v="907" actId="47"/>
        <pc:sldMkLst>
          <pc:docMk/>
          <pc:sldMk cId="2675913509" sldId="360"/>
        </pc:sldMkLst>
      </pc:sldChg>
      <pc:sldChg chg="add del">
        <pc:chgData name="Cesar Augusto Lopez Gallego" userId="0dfa9112-9251-4882-b472-cf2dfcee09d1" providerId="ADAL" clId="{2012D3A1-5D7B-44EC-8275-99D955F7C40A}" dt="2025-09-17T18:14:23.044" v="1901" actId="47"/>
        <pc:sldMkLst>
          <pc:docMk/>
          <pc:sldMk cId="3568851837" sldId="366"/>
        </pc:sldMkLst>
      </pc:sldChg>
      <pc:sldChg chg="addSp delSp modSp add del mod">
        <pc:chgData name="Cesar Augusto Lopez Gallego" userId="0dfa9112-9251-4882-b472-cf2dfcee09d1" providerId="ADAL" clId="{2012D3A1-5D7B-44EC-8275-99D955F7C40A}" dt="2025-09-17T13:40:24.061" v="733" actId="47"/>
        <pc:sldMkLst>
          <pc:docMk/>
          <pc:sldMk cId="1779739488" sldId="367"/>
        </pc:sldMkLst>
        <pc:spChg chg="mod">
          <ac:chgData name="Cesar Augusto Lopez Gallego" userId="0dfa9112-9251-4882-b472-cf2dfcee09d1" providerId="ADAL" clId="{2012D3A1-5D7B-44EC-8275-99D955F7C40A}" dt="2025-09-17T13:30:51.301" v="644" actId="1076"/>
          <ac:spMkLst>
            <pc:docMk/>
            <pc:sldMk cId="1779739488" sldId="367"/>
            <ac:spMk id="6" creationId="{46E41651-BA4A-4509-8979-EE5900D067ED}"/>
          </ac:spMkLst>
        </pc:spChg>
        <pc:spChg chg="mod">
          <ac:chgData name="Cesar Augusto Lopez Gallego" userId="0dfa9112-9251-4882-b472-cf2dfcee09d1" providerId="ADAL" clId="{2012D3A1-5D7B-44EC-8275-99D955F7C40A}" dt="2025-09-17T13:31:08.981" v="654" actId="1076"/>
          <ac:spMkLst>
            <pc:docMk/>
            <pc:sldMk cId="1779739488" sldId="367"/>
            <ac:spMk id="16" creationId="{00000000-0000-0000-0000-000000000000}"/>
          </ac:spMkLst>
        </pc:spChg>
        <pc:picChg chg="add mod">
          <ac:chgData name="Cesar Augusto Lopez Gallego" userId="0dfa9112-9251-4882-b472-cf2dfcee09d1" providerId="ADAL" clId="{2012D3A1-5D7B-44EC-8275-99D955F7C40A}" dt="2025-09-17T13:30:56.691" v="648" actId="1076"/>
          <ac:picMkLst>
            <pc:docMk/>
            <pc:sldMk cId="1779739488" sldId="367"/>
            <ac:picMk id="4" creationId="{AA710BF6-495E-4267-A58F-3BAD2CBC1420}"/>
          </ac:picMkLst>
        </pc:picChg>
        <pc:picChg chg="del">
          <ac:chgData name="Cesar Augusto Lopez Gallego" userId="0dfa9112-9251-4882-b472-cf2dfcee09d1" providerId="ADAL" clId="{2012D3A1-5D7B-44EC-8275-99D955F7C40A}" dt="2025-09-17T13:30:23.741" v="634" actId="478"/>
          <ac:picMkLst>
            <pc:docMk/>
            <pc:sldMk cId="1779739488" sldId="367"/>
            <ac:picMk id="5" creationId="{119581EF-C3D0-427D-803C-4C74426D3E19}"/>
          </ac:picMkLst>
        </pc:picChg>
      </pc:sldChg>
      <pc:sldChg chg="modSp del mod">
        <pc:chgData name="Cesar Augusto Lopez Gallego" userId="0dfa9112-9251-4882-b472-cf2dfcee09d1" providerId="ADAL" clId="{2012D3A1-5D7B-44EC-8275-99D955F7C40A}" dt="2025-09-16T18:26:12.791" v="38" actId="2696"/>
        <pc:sldMkLst>
          <pc:docMk/>
          <pc:sldMk cId="237226255" sldId="426"/>
        </pc:sldMkLst>
        <pc:spChg chg="mod">
          <ac:chgData name="Cesar Augusto Lopez Gallego" userId="0dfa9112-9251-4882-b472-cf2dfcee09d1" providerId="ADAL" clId="{2012D3A1-5D7B-44EC-8275-99D955F7C40A}" dt="2025-09-16T18:26:03.748" v="37" actId="27636"/>
          <ac:spMkLst>
            <pc:docMk/>
            <pc:sldMk cId="237226255" sldId="426"/>
            <ac:spMk id="2" creationId="{00000000-0000-0000-0000-000000000000}"/>
          </ac:spMkLst>
        </pc:spChg>
      </pc:sldChg>
      <pc:sldChg chg="add ord">
        <pc:chgData name="Cesar Augusto Lopez Gallego" userId="0dfa9112-9251-4882-b472-cf2dfcee09d1" providerId="ADAL" clId="{2012D3A1-5D7B-44EC-8275-99D955F7C40A}" dt="2025-09-19T21:36:48.407" v="2686"/>
        <pc:sldMkLst>
          <pc:docMk/>
          <pc:sldMk cId="3536500571" sldId="426"/>
        </pc:sldMkLst>
      </pc:sldChg>
      <pc:sldChg chg="add">
        <pc:chgData name="Cesar Augusto Lopez Gallego" userId="0dfa9112-9251-4882-b472-cf2dfcee09d1" providerId="ADAL" clId="{2012D3A1-5D7B-44EC-8275-99D955F7C40A}" dt="2025-09-17T17:44:48.623" v="1619"/>
        <pc:sldMkLst>
          <pc:docMk/>
          <pc:sldMk cId="88658975" sldId="491"/>
        </pc:sldMkLst>
      </pc:sldChg>
      <pc:sldChg chg="addSp delSp modSp add del mod modAnim">
        <pc:chgData name="Cesar Augusto Lopez Gallego" userId="0dfa9112-9251-4882-b472-cf2dfcee09d1" providerId="ADAL" clId="{2012D3A1-5D7B-44EC-8275-99D955F7C40A}" dt="2025-09-17T17:44:39.823" v="1618" actId="2696"/>
        <pc:sldMkLst>
          <pc:docMk/>
          <pc:sldMk cId="105736215" sldId="491"/>
        </pc:sldMkLst>
        <pc:spChg chg="mod">
          <ac:chgData name="Cesar Augusto Lopez Gallego" userId="0dfa9112-9251-4882-b472-cf2dfcee09d1" providerId="ADAL" clId="{2012D3A1-5D7B-44EC-8275-99D955F7C40A}" dt="2025-09-17T13:24:30.791" v="629" actId="122"/>
          <ac:spMkLst>
            <pc:docMk/>
            <pc:sldMk cId="105736215" sldId="491"/>
            <ac:spMk id="2" creationId="{7A490E37-8B25-4677-97D9-C1C4FD0A79B3}"/>
          </ac:spMkLst>
        </pc:spChg>
        <pc:spChg chg="mod">
          <ac:chgData name="Cesar Augusto Lopez Gallego" userId="0dfa9112-9251-4882-b472-cf2dfcee09d1" providerId="ADAL" clId="{2012D3A1-5D7B-44EC-8275-99D955F7C40A}" dt="2025-09-17T13:24:23.517" v="628" actId="1076"/>
          <ac:spMkLst>
            <pc:docMk/>
            <pc:sldMk cId="105736215" sldId="491"/>
            <ac:spMk id="4" creationId="{3C480B5A-26A6-441C-89B6-43134A5B4CB7}"/>
          </ac:spMkLst>
        </pc:spChg>
        <pc:spChg chg="add mod">
          <ac:chgData name="Cesar Augusto Lopez Gallego" userId="0dfa9112-9251-4882-b472-cf2dfcee09d1" providerId="ADAL" clId="{2012D3A1-5D7B-44EC-8275-99D955F7C40A}" dt="2025-09-17T13:24:08.602" v="624" actId="122"/>
          <ac:spMkLst>
            <pc:docMk/>
            <pc:sldMk cId="105736215" sldId="491"/>
            <ac:spMk id="5" creationId="{A11B59D1-31D1-4430-A931-D0358A981DC5}"/>
          </ac:spMkLst>
        </pc:spChg>
        <pc:spChg chg="add del mod">
          <ac:chgData name="Cesar Augusto Lopez Gallego" userId="0dfa9112-9251-4882-b472-cf2dfcee09d1" providerId="ADAL" clId="{2012D3A1-5D7B-44EC-8275-99D955F7C40A}" dt="2025-09-17T13:23:19.314" v="613" actId="478"/>
          <ac:spMkLst>
            <pc:docMk/>
            <pc:sldMk cId="105736215" sldId="491"/>
            <ac:spMk id="7" creationId="{96BC72CE-E919-4A5E-B034-FAE0BF9D8D2B}"/>
          </ac:spMkLst>
        </pc:spChg>
        <pc:spChg chg="add mod">
          <ac:chgData name="Cesar Augusto Lopez Gallego" userId="0dfa9112-9251-4882-b472-cf2dfcee09d1" providerId="ADAL" clId="{2012D3A1-5D7B-44EC-8275-99D955F7C40A}" dt="2025-09-17T13:24:04.126" v="622" actId="1076"/>
          <ac:spMkLst>
            <pc:docMk/>
            <pc:sldMk cId="105736215" sldId="491"/>
            <ac:spMk id="11" creationId="{FFBFBD4D-2E07-4FF7-95AC-D5FE50EEE0D8}"/>
          </ac:spMkLst>
        </pc:spChg>
        <pc:spChg chg="add mod">
          <ac:chgData name="Cesar Augusto Lopez Gallego" userId="0dfa9112-9251-4882-b472-cf2dfcee09d1" providerId="ADAL" clId="{2012D3A1-5D7B-44EC-8275-99D955F7C40A}" dt="2025-09-17T13:24:04.126" v="622" actId="1076"/>
          <ac:spMkLst>
            <pc:docMk/>
            <pc:sldMk cId="105736215" sldId="491"/>
            <ac:spMk id="12" creationId="{AD767C69-D78D-441E-901C-5D420EAC794E}"/>
          </ac:spMkLst>
        </pc:spChg>
        <pc:spChg chg="add mod">
          <ac:chgData name="Cesar Augusto Lopez Gallego" userId="0dfa9112-9251-4882-b472-cf2dfcee09d1" providerId="ADAL" clId="{2012D3A1-5D7B-44EC-8275-99D955F7C40A}" dt="2025-09-17T13:24:04.126" v="622" actId="1076"/>
          <ac:spMkLst>
            <pc:docMk/>
            <pc:sldMk cId="105736215" sldId="491"/>
            <ac:spMk id="13" creationId="{2BEAA15D-729B-4D32-978E-C5BF6001AF86}"/>
          </ac:spMkLst>
        </pc:spChg>
        <pc:spChg chg="add mod">
          <ac:chgData name="Cesar Augusto Lopez Gallego" userId="0dfa9112-9251-4882-b472-cf2dfcee09d1" providerId="ADAL" clId="{2012D3A1-5D7B-44EC-8275-99D955F7C40A}" dt="2025-09-17T13:25:00.551" v="630" actId="404"/>
          <ac:spMkLst>
            <pc:docMk/>
            <pc:sldMk cId="105736215" sldId="491"/>
            <ac:spMk id="14" creationId="{1A3846FC-DE7E-4F1A-8F19-C3B79C20E902}"/>
          </ac:spMkLst>
        </pc:spChg>
        <pc:spChg chg="add mod">
          <ac:chgData name="Cesar Augusto Lopez Gallego" userId="0dfa9112-9251-4882-b472-cf2dfcee09d1" providerId="ADAL" clId="{2012D3A1-5D7B-44EC-8275-99D955F7C40A}" dt="2025-09-17T13:47:17.911" v="901" actId="403"/>
          <ac:spMkLst>
            <pc:docMk/>
            <pc:sldMk cId="105736215" sldId="491"/>
            <ac:spMk id="15" creationId="{88039BEE-6515-4F1C-9298-D12B8A319D5A}"/>
          </ac:spMkLst>
        </pc:spChg>
        <pc:picChg chg="mod">
          <ac:chgData name="Cesar Augusto Lopez Gallego" userId="0dfa9112-9251-4882-b472-cf2dfcee09d1" providerId="ADAL" clId="{2012D3A1-5D7B-44EC-8275-99D955F7C40A}" dt="2025-09-17T13:24:13.844" v="626" actId="1076"/>
          <ac:picMkLst>
            <pc:docMk/>
            <pc:sldMk cId="105736215" sldId="491"/>
            <ac:picMk id="6" creationId="{01B92055-76CF-4B53-AFC4-665967013847}"/>
          </ac:picMkLst>
        </pc:picChg>
        <pc:picChg chg="add mod">
          <ac:chgData name="Cesar Augusto Lopez Gallego" userId="0dfa9112-9251-4882-b472-cf2dfcee09d1" providerId="ADAL" clId="{2012D3A1-5D7B-44EC-8275-99D955F7C40A}" dt="2025-09-17T13:24:04.126" v="622" actId="1076"/>
          <ac:picMkLst>
            <pc:docMk/>
            <pc:sldMk cId="105736215" sldId="491"/>
            <ac:picMk id="8" creationId="{38137EAC-BDF1-4E6B-B835-90AD3CA7D79C}"/>
          </ac:picMkLst>
        </pc:picChg>
        <pc:picChg chg="add mod">
          <ac:chgData name="Cesar Augusto Lopez Gallego" userId="0dfa9112-9251-4882-b472-cf2dfcee09d1" providerId="ADAL" clId="{2012D3A1-5D7B-44EC-8275-99D955F7C40A}" dt="2025-09-17T13:24:04.126" v="622" actId="1076"/>
          <ac:picMkLst>
            <pc:docMk/>
            <pc:sldMk cId="105736215" sldId="491"/>
            <ac:picMk id="9" creationId="{527D0600-D8DA-418A-8367-74D9B2407C10}"/>
          </ac:picMkLst>
        </pc:picChg>
        <pc:picChg chg="add mod">
          <ac:chgData name="Cesar Augusto Lopez Gallego" userId="0dfa9112-9251-4882-b472-cf2dfcee09d1" providerId="ADAL" clId="{2012D3A1-5D7B-44EC-8275-99D955F7C40A}" dt="2025-09-17T13:24:04.126" v="622" actId="1076"/>
          <ac:picMkLst>
            <pc:docMk/>
            <pc:sldMk cId="105736215" sldId="491"/>
            <ac:picMk id="10" creationId="{14DFB218-74A3-4085-880B-802300000FE4}"/>
          </ac:picMkLst>
        </pc:picChg>
      </pc:sldChg>
      <pc:sldChg chg="modSp mod">
        <pc:chgData name="Cesar Augusto Lopez Gallego" userId="0dfa9112-9251-4882-b472-cf2dfcee09d1" providerId="ADAL" clId="{2012D3A1-5D7B-44EC-8275-99D955F7C40A}" dt="2025-09-17T13:19:08.928" v="561" actId="404"/>
        <pc:sldMkLst>
          <pc:docMk/>
          <pc:sldMk cId="3754479020" sldId="524"/>
        </pc:sldMkLst>
        <pc:spChg chg="mod">
          <ac:chgData name="Cesar Augusto Lopez Gallego" userId="0dfa9112-9251-4882-b472-cf2dfcee09d1" providerId="ADAL" clId="{2012D3A1-5D7B-44EC-8275-99D955F7C40A}" dt="2025-09-17T13:19:08.928" v="561" actId="404"/>
          <ac:spMkLst>
            <pc:docMk/>
            <pc:sldMk cId="3754479020" sldId="524"/>
            <ac:spMk id="2" creationId="{191A4227-84CC-48E0-80FE-CA746283D551}"/>
          </ac:spMkLst>
        </pc:spChg>
        <pc:graphicFrameChg chg="mod modGraphic">
          <ac:chgData name="Cesar Augusto Lopez Gallego" userId="0dfa9112-9251-4882-b472-cf2dfcee09d1" providerId="ADAL" clId="{2012D3A1-5D7B-44EC-8275-99D955F7C40A}" dt="2025-09-17T13:18:09.764" v="522" actId="12100"/>
          <ac:graphicFrameMkLst>
            <pc:docMk/>
            <pc:sldMk cId="3754479020" sldId="524"/>
            <ac:graphicFrameMk id="3" creationId="{A773831E-E3E8-4EC2-A1DE-66B52C482ECE}"/>
          </ac:graphicFrameMkLst>
        </pc:graphicFrameChg>
      </pc:sldChg>
      <pc:sldChg chg="modSp mod">
        <pc:chgData name="Cesar Augusto Lopez Gallego" userId="0dfa9112-9251-4882-b472-cf2dfcee09d1" providerId="ADAL" clId="{2012D3A1-5D7B-44EC-8275-99D955F7C40A}" dt="2025-09-17T13:19:15.041" v="563" actId="404"/>
        <pc:sldMkLst>
          <pc:docMk/>
          <pc:sldMk cId="955241335" sldId="527"/>
        </pc:sldMkLst>
        <pc:spChg chg="mod">
          <ac:chgData name="Cesar Augusto Lopez Gallego" userId="0dfa9112-9251-4882-b472-cf2dfcee09d1" providerId="ADAL" clId="{2012D3A1-5D7B-44EC-8275-99D955F7C40A}" dt="2025-09-17T13:19:15.041" v="563" actId="404"/>
          <ac:spMkLst>
            <pc:docMk/>
            <pc:sldMk cId="955241335" sldId="527"/>
            <ac:spMk id="4" creationId="{783837D0-1E60-476F-987E-7FA21427F6A7}"/>
          </ac:spMkLst>
        </pc:spChg>
      </pc:sldChg>
      <pc:sldChg chg="modSp mod">
        <pc:chgData name="Cesar Augusto Lopez Gallego" userId="0dfa9112-9251-4882-b472-cf2dfcee09d1" providerId="ADAL" clId="{2012D3A1-5D7B-44EC-8275-99D955F7C40A}" dt="2025-09-17T13:19:31.993" v="573" actId="20577"/>
        <pc:sldMkLst>
          <pc:docMk/>
          <pc:sldMk cId="476440925" sldId="528"/>
        </pc:sldMkLst>
        <pc:spChg chg="mod">
          <ac:chgData name="Cesar Augusto Lopez Gallego" userId="0dfa9112-9251-4882-b472-cf2dfcee09d1" providerId="ADAL" clId="{2012D3A1-5D7B-44EC-8275-99D955F7C40A}" dt="2025-09-17T13:19:31.993" v="573" actId="20577"/>
          <ac:spMkLst>
            <pc:docMk/>
            <pc:sldMk cId="476440925" sldId="528"/>
            <ac:spMk id="10" creationId="{32E8D6C6-37FA-4B7D-9AAF-B8D6DDE85EFE}"/>
          </ac:spMkLst>
        </pc:spChg>
      </pc:sldChg>
      <pc:sldChg chg="modSp mod">
        <pc:chgData name="Cesar Augusto Lopez Gallego" userId="0dfa9112-9251-4882-b472-cf2dfcee09d1" providerId="ADAL" clId="{2012D3A1-5D7B-44EC-8275-99D955F7C40A}" dt="2025-09-17T13:18:36.856" v="525" actId="20577"/>
        <pc:sldMkLst>
          <pc:docMk/>
          <pc:sldMk cId="1937242250" sldId="529"/>
        </pc:sldMkLst>
        <pc:spChg chg="mod">
          <ac:chgData name="Cesar Augusto Lopez Gallego" userId="0dfa9112-9251-4882-b472-cf2dfcee09d1" providerId="ADAL" clId="{2012D3A1-5D7B-44EC-8275-99D955F7C40A}" dt="2025-09-17T13:18:36.856" v="525" actId="20577"/>
          <ac:spMkLst>
            <pc:docMk/>
            <pc:sldMk cId="1937242250" sldId="529"/>
            <ac:spMk id="6" creationId="{081EA820-DB84-43F7-994F-C4A759021ED5}"/>
          </ac:spMkLst>
        </pc:spChg>
      </pc:sldChg>
      <pc:sldChg chg="modSp mod">
        <pc:chgData name="Cesar Augusto Lopez Gallego" userId="0dfa9112-9251-4882-b472-cf2dfcee09d1" providerId="ADAL" clId="{2012D3A1-5D7B-44EC-8275-99D955F7C40A}" dt="2025-08-30T17:40:49.757" v="9" actId="20577"/>
        <pc:sldMkLst>
          <pc:docMk/>
          <pc:sldMk cId="1340276977" sldId="530"/>
        </pc:sldMkLst>
        <pc:spChg chg="mod">
          <ac:chgData name="Cesar Augusto Lopez Gallego" userId="0dfa9112-9251-4882-b472-cf2dfcee09d1" providerId="ADAL" clId="{2012D3A1-5D7B-44EC-8275-99D955F7C40A}" dt="2025-08-30T17:40:49.757" v="9" actId="20577"/>
          <ac:spMkLst>
            <pc:docMk/>
            <pc:sldMk cId="1340276977" sldId="530"/>
            <ac:spMk id="4" creationId="{9FAC326A-6FAB-411A-8C1A-DD11EC2DF0D1}"/>
          </ac:spMkLst>
        </pc:spChg>
      </pc:sldChg>
      <pc:sldChg chg="modSp mod">
        <pc:chgData name="Cesar Augusto Lopez Gallego" userId="0dfa9112-9251-4882-b472-cf2dfcee09d1" providerId="ADAL" clId="{2012D3A1-5D7B-44EC-8275-99D955F7C40A}" dt="2025-09-17T13:18:50.682" v="543" actId="20577"/>
        <pc:sldMkLst>
          <pc:docMk/>
          <pc:sldMk cId="522080957" sldId="545"/>
        </pc:sldMkLst>
        <pc:spChg chg="mod">
          <ac:chgData name="Cesar Augusto Lopez Gallego" userId="0dfa9112-9251-4882-b472-cf2dfcee09d1" providerId="ADAL" clId="{2012D3A1-5D7B-44EC-8275-99D955F7C40A}" dt="2025-09-17T13:18:50.682" v="543" actId="20577"/>
          <ac:spMkLst>
            <pc:docMk/>
            <pc:sldMk cId="522080957" sldId="545"/>
            <ac:spMk id="2" creationId="{191A4227-84CC-48E0-80FE-CA746283D551}"/>
          </ac:spMkLst>
        </pc:spChg>
        <pc:graphicFrameChg chg="mod modGraphic">
          <ac:chgData name="Cesar Augusto Lopez Gallego" userId="0dfa9112-9251-4882-b472-cf2dfcee09d1" providerId="ADAL" clId="{2012D3A1-5D7B-44EC-8275-99D955F7C40A}" dt="2025-09-17T13:18:01.476" v="521" actId="12100"/>
          <ac:graphicFrameMkLst>
            <pc:docMk/>
            <pc:sldMk cId="522080957" sldId="545"/>
            <ac:graphicFrameMk id="3" creationId="{A773831E-E3E8-4EC2-A1DE-66B52C482ECE}"/>
          </ac:graphicFrameMkLst>
        </pc:graphicFrameChg>
      </pc:sldChg>
      <pc:sldChg chg="add">
        <pc:chgData name="Cesar Augusto Lopez Gallego" userId="0dfa9112-9251-4882-b472-cf2dfcee09d1" providerId="ADAL" clId="{2012D3A1-5D7B-44EC-8275-99D955F7C40A}" dt="2025-09-17T18:51:49.279" v="2067"/>
        <pc:sldMkLst>
          <pc:docMk/>
          <pc:sldMk cId="922030099" sldId="1059"/>
        </pc:sldMkLst>
      </pc:sldChg>
      <pc:sldChg chg="addSp delSp modSp add del mod delAnim modAnim">
        <pc:chgData name="Cesar Augusto Lopez Gallego" userId="0dfa9112-9251-4882-b472-cf2dfcee09d1" providerId="ADAL" clId="{2012D3A1-5D7B-44EC-8275-99D955F7C40A}" dt="2025-09-17T18:51:43.966" v="2066" actId="2696"/>
        <pc:sldMkLst>
          <pc:docMk/>
          <pc:sldMk cId="2045735850" sldId="1059"/>
        </pc:sldMkLst>
        <pc:spChg chg="mod">
          <ac:chgData name="Cesar Augusto Lopez Gallego" userId="0dfa9112-9251-4882-b472-cf2dfcee09d1" providerId="ADAL" clId="{2012D3A1-5D7B-44EC-8275-99D955F7C40A}" dt="2025-09-17T18:16:35.614" v="1931" actId="404"/>
          <ac:spMkLst>
            <pc:docMk/>
            <pc:sldMk cId="2045735850" sldId="1059"/>
            <ac:spMk id="2" creationId="{00000000-0000-0000-0000-000000000000}"/>
          </ac:spMkLst>
        </pc:spChg>
        <pc:spChg chg="del">
          <ac:chgData name="Cesar Augusto Lopez Gallego" userId="0dfa9112-9251-4882-b472-cf2dfcee09d1" providerId="ADAL" clId="{2012D3A1-5D7B-44EC-8275-99D955F7C40A}" dt="2025-09-17T18:16:05.767" v="1921" actId="478"/>
          <ac:spMkLst>
            <pc:docMk/>
            <pc:sldMk cId="2045735850" sldId="1059"/>
            <ac:spMk id="3" creationId="{00000000-0000-0000-0000-000000000000}"/>
          </ac:spMkLst>
        </pc:spChg>
        <pc:spChg chg="mod">
          <ac:chgData name="Cesar Augusto Lopez Gallego" userId="0dfa9112-9251-4882-b472-cf2dfcee09d1" providerId="ADAL" clId="{2012D3A1-5D7B-44EC-8275-99D955F7C40A}" dt="2025-09-17T18:16:55.112" v="1938" actId="1076"/>
          <ac:spMkLst>
            <pc:docMk/>
            <pc:sldMk cId="2045735850" sldId="1059"/>
            <ac:spMk id="6" creationId="{00000000-0000-0000-0000-000000000000}"/>
          </ac:spMkLst>
        </pc:spChg>
        <pc:spChg chg="add del mod">
          <ac:chgData name="Cesar Augusto Lopez Gallego" userId="0dfa9112-9251-4882-b472-cf2dfcee09d1" providerId="ADAL" clId="{2012D3A1-5D7B-44EC-8275-99D955F7C40A}" dt="2025-09-17T18:16:09.863" v="1922" actId="478"/>
          <ac:spMkLst>
            <pc:docMk/>
            <pc:sldMk cId="2045735850" sldId="1059"/>
            <ac:spMk id="7" creationId="{04F1A7D0-7D82-4D9C-9582-2763A099A092}"/>
          </ac:spMkLst>
        </pc:spChg>
        <pc:spChg chg="add mod">
          <ac:chgData name="Cesar Augusto Lopez Gallego" userId="0dfa9112-9251-4882-b472-cf2dfcee09d1" providerId="ADAL" clId="{2012D3A1-5D7B-44EC-8275-99D955F7C40A}" dt="2025-09-17T18:16:43.686" v="1934" actId="1076"/>
          <ac:spMkLst>
            <pc:docMk/>
            <pc:sldMk cId="2045735850" sldId="1059"/>
            <ac:spMk id="8" creationId="{D5F5817C-68E3-4005-9ECB-DACA7B551F27}"/>
          </ac:spMkLst>
        </pc:spChg>
        <pc:picChg chg="mod">
          <ac:chgData name="Cesar Augusto Lopez Gallego" userId="0dfa9112-9251-4882-b472-cf2dfcee09d1" providerId="ADAL" clId="{2012D3A1-5D7B-44EC-8275-99D955F7C40A}" dt="2025-09-17T18:16:03.411" v="1920" actId="1076"/>
          <ac:picMkLst>
            <pc:docMk/>
            <pc:sldMk cId="2045735850" sldId="1059"/>
            <ac:picMk id="5" creationId="{00000000-0000-0000-0000-000000000000}"/>
          </ac:picMkLst>
        </pc:picChg>
        <pc:picChg chg="add mod">
          <ac:chgData name="Cesar Augusto Lopez Gallego" userId="0dfa9112-9251-4882-b472-cf2dfcee09d1" providerId="ADAL" clId="{2012D3A1-5D7B-44EC-8275-99D955F7C40A}" dt="2025-09-17T18:16:50.849" v="1937" actId="14100"/>
          <ac:picMkLst>
            <pc:docMk/>
            <pc:sldMk cId="2045735850" sldId="1059"/>
            <ac:picMk id="9" creationId="{8CDF50EC-A569-4715-B611-7CC0DCD567BD}"/>
          </ac:picMkLst>
        </pc:picChg>
      </pc:sldChg>
      <pc:sldChg chg="add del">
        <pc:chgData name="Cesar Augusto Lopez Gallego" userId="0dfa9112-9251-4882-b472-cf2dfcee09d1" providerId="ADAL" clId="{2012D3A1-5D7B-44EC-8275-99D955F7C40A}" dt="2025-09-16T19:21:48.459" v="423" actId="47"/>
        <pc:sldMkLst>
          <pc:docMk/>
          <pc:sldMk cId="846076124" sldId="1060"/>
        </pc:sldMkLst>
      </pc:sldChg>
      <pc:sldChg chg="add del">
        <pc:chgData name="Cesar Augusto Lopez Gallego" userId="0dfa9112-9251-4882-b472-cf2dfcee09d1" providerId="ADAL" clId="{2012D3A1-5D7B-44EC-8275-99D955F7C40A}" dt="2025-09-17T13:47:21.382" v="902" actId="47"/>
        <pc:sldMkLst>
          <pc:docMk/>
          <pc:sldMk cId="3608680687" sldId="1061"/>
        </pc:sldMkLst>
      </pc:sldChg>
      <pc:sldChg chg="addSp delSp modSp add del mod delAnim modAnim">
        <pc:chgData name="Cesar Augusto Lopez Gallego" userId="0dfa9112-9251-4882-b472-cf2dfcee09d1" providerId="ADAL" clId="{2012D3A1-5D7B-44EC-8275-99D955F7C40A}" dt="2025-09-17T17:44:39.823" v="1618" actId="2696"/>
        <pc:sldMkLst>
          <pc:docMk/>
          <pc:sldMk cId="1118407132" sldId="1062"/>
        </pc:sldMkLst>
        <pc:spChg chg="mod">
          <ac:chgData name="Cesar Augusto Lopez Gallego" userId="0dfa9112-9251-4882-b472-cf2dfcee09d1" providerId="ADAL" clId="{2012D3A1-5D7B-44EC-8275-99D955F7C40A}" dt="2025-09-17T13:43:17.072" v="751" actId="1076"/>
          <ac:spMkLst>
            <pc:docMk/>
            <pc:sldMk cId="1118407132" sldId="1062"/>
            <ac:spMk id="7" creationId="{E3C57028-6423-4B0B-8CDE-4E2923A7C001}"/>
          </ac:spMkLst>
        </pc:spChg>
        <pc:spChg chg="mod">
          <ac:chgData name="Cesar Augusto Lopez Gallego" userId="0dfa9112-9251-4882-b472-cf2dfcee09d1" providerId="ADAL" clId="{2012D3A1-5D7B-44EC-8275-99D955F7C40A}" dt="2025-09-17T13:43:20.333" v="752" actId="1076"/>
          <ac:spMkLst>
            <pc:docMk/>
            <pc:sldMk cId="1118407132" sldId="1062"/>
            <ac:spMk id="8" creationId="{3BC1B31F-E191-44FF-92C2-1DFFD0B00A2B}"/>
          </ac:spMkLst>
        </pc:spChg>
        <pc:spChg chg="mod">
          <ac:chgData name="Cesar Augusto Lopez Gallego" userId="0dfa9112-9251-4882-b472-cf2dfcee09d1" providerId="ADAL" clId="{2012D3A1-5D7B-44EC-8275-99D955F7C40A}" dt="2025-09-17T13:43:22.975" v="753" actId="1076"/>
          <ac:spMkLst>
            <pc:docMk/>
            <pc:sldMk cId="1118407132" sldId="1062"/>
            <ac:spMk id="9" creationId="{D8AD4196-10CC-4FEB-85D4-2D5DE13D9F17}"/>
          </ac:spMkLst>
        </pc:spChg>
        <pc:spChg chg="mod">
          <ac:chgData name="Cesar Augusto Lopez Gallego" userId="0dfa9112-9251-4882-b472-cf2dfcee09d1" providerId="ADAL" clId="{2012D3A1-5D7B-44EC-8275-99D955F7C40A}" dt="2025-09-17T13:43:26.391" v="754" actId="1076"/>
          <ac:spMkLst>
            <pc:docMk/>
            <pc:sldMk cId="1118407132" sldId="1062"/>
            <ac:spMk id="10" creationId="{16B3414E-B36B-46A5-8B84-CF67D93A70F8}"/>
          </ac:spMkLst>
        </pc:spChg>
        <pc:spChg chg="mod">
          <ac:chgData name="Cesar Augusto Lopez Gallego" userId="0dfa9112-9251-4882-b472-cf2dfcee09d1" providerId="ADAL" clId="{2012D3A1-5D7B-44EC-8275-99D955F7C40A}" dt="2025-09-17T13:47:43.905" v="905" actId="1076"/>
          <ac:spMkLst>
            <pc:docMk/>
            <pc:sldMk cId="1118407132" sldId="1062"/>
            <ac:spMk id="11" creationId="{F519E804-FFB1-4C6A-BC83-ACAE58B84A0F}"/>
          </ac:spMkLst>
        </pc:spChg>
        <pc:spChg chg="del mod">
          <ac:chgData name="Cesar Augusto Lopez Gallego" userId="0dfa9112-9251-4882-b472-cf2dfcee09d1" providerId="ADAL" clId="{2012D3A1-5D7B-44EC-8275-99D955F7C40A}" dt="2025-09-17T13:43:37.621" v="757" actId="478"/>
          <ac:spMkLst>
            <pc:docMk/>
            <pc:sldMk cId="1118407132" sldId="1062"/>
            <ac:spMk id="12" creationId="{D6F60EC7-A555-440C-9718-1304FF921CC3}"/>
          </ac:spMkLst>
        </pc:spChg>
        <pc:spChg chg="del mod">
          <ac:chgData name="Cesar Augusto Lopez Gallego" userId="0dfa9112-9251-4882-b472-cf2dfcee09d1" providerId="ADAL" clId="{2012D3A1-5D7B-44EC-8275-99D955F7C40A}" dt="2025-09-17T13:47:32.748" v="903" actId="478"/>
          <ac:spMkLst>
            <pc:docMk/>
            <pc:sldMk cId="1118407132" sldId="1062"/>
            <ac:spMk id="13" creationId="{50A40A70-9E04-4B39-A0AE-647FF1487A72}"/>
          </ac:spMkLst>
        </pc:spChg>
        <pc:spChg chg="del">
          <ac:chgData name="Cesar Augusto Lopez Gallego" userId="0dfa9112-9251-4882-b472-cf2dfcee09d1" providerId="ADAL" clId="{2012D3A1-5D7B-44EC-8275-99D955F7C40A}" dt="2025-09-17T13:44:48.592" v="819" actId="478"/>
          <ac:spMkLst>
            <pc:docMk/>
            <pc:sldMk cId="1118407132" sldId="1062"/>
            <ac:spMk id="14" creationId="{FCF9C485-863A-4DAD-9FD8-E98BC02EBF2A}"/>
          </ac:spMkLst>
        </pc:spChg>
        <pc:spChg chg="mod">
          <ac:chgData name="Cesar Augusto Lopez Gallego" userId="0dfa9112-9251-4882-b472-cf2dfcee09d1" providerId="ADAL" clId="{2012D3A1-5D7B-44EC-8275-99D955F7C40A}" dt="2025-09-17T13:47:40.751" v="904" actId="1076"/>
          <ac:spMkLst>
            <pc:docMk/>
            <pc:sldMk cId="1118407132" sldId="1062"/>
            <ac:spMk id="16" creationId="{C047A16C-76A6-4BC8-AD18-1F0BBE98E92C}"/>
          </ac:spMkLst>
        </pc:spChg>
        <pc:spChg chg="del">
          <ac:chgData name="Cesar Augusto Lopez Gallego" userId="0dfa9112-9251-4882-b472-cf2dfcee09d1" providerId="ADAL" clId="{2012D3A1-5D7B-44EC-8275-99D955F7C40A}" dt="2025-09-17T13:44:45.161" v="818" actId="478"/>
          <ac:spMkLst>
            <pc:docMk/>
            <pc:sldMk cId="1118407132" sldId="1062"/>
            <ac:spMk id="17" creationId="{FB9D14F9-BE4A-4135-B8F0-75A175D43D6B}"/>
          </ac:spMkLst>
        </pc:spChg>
        <pc:spChg chg="add mod">
          <ac:chgData name="Cesar Augusto Lopez Gallego" userId="0dfa9112-9251-4882-b472-cf2dfcee09d1" providerId="ADAL" clId="{2012D3A1-5D7B-44EC-8275-99D955F7C40A}" dt="2025-09-17T13:47:40.751" v="904" actId="1076"/>
          <ac:spMkLst>
            <pc:docMk/>
            <pc:sldMk cId="1118407132" sldId="1062"/>
            <ac:spMk id="18" creationId="{67E52038-3BF3-4594-A959-4A9FA5B35AFA}"/>
          </ac:spMkLst>
        </pc:spChg>
        <pc:spChg chg="add mod">
          <ac:chgData name="Cesar Augusto Lopez Gallego" userId="0dfa9112-9251-4882-b472-cf2dfcee09d1" providerId="ADAL" clId="{2012D3A1-5D7B-44EC-8275-99D955F7C40A}" dt="2025-09-17T13:46:41.292" v="892" actId="20577"/>
          <ac:spMkLst>
            <pc:docMk/>
            <pc:sldMk cId="1118407132" sldId="1062"/>
            <ac:spMk id="19" creationId="{2D3699BD-18AB-4783-9588-0ADCF1E920E6}"/>
          </ac:spMkLst>
        </pc:spChg>
        <pc:spChg chg="add mod">
          <ac:chgData name="Cesar Augusto Lopez Gallego" userId="0dfa9112-9251-4882-b472-cf2dfcee09d1" providerId="ADAL" clId="{2012D3A1-5D7B-44EC-8275-99D955F7C40A}" dt="2025-09-17T13:46:16.586" v="866" actId="1076"/>
          <ac:spMkLst>
            <pc:docMk/>
            <pc:sldMk cId="1118407132" sldId="1062"/>
            <ac:spMk id="20" creationId="{46B8F365-DA6A-456C-A4A9-AD9460DC30FB}"/>
          </ac:spMkLst>
        </pc:spChg>
        <pc:spChg chg="add mod">
          <ac:chgData name="Cesar Augusto Lopez Gallego" userId="0dfa9112-9251-4882-b472-cf2dfcee09d1" providerId="ADAL" clId="{2012D3A1-5D7B-44EC-8275-99D955F7C40A}" dt="2025-09-17T13:46:49.942" v="893" actId="1076"/>
          <ac:spMkLst>
            <pc:docMk/>
            <pc:sldMk cId="1118407132" sldId="1062"/>
            <ac:spMk id="21" creationId="{1BCD37A6-8CAB-48A8-8DFE-03CE9BDB013B}"/>
          </ac:spMkLst>
        </pc:spChg>
        <pc:spChg chg="add mod">
          <ac:chgData name="Cesar Augusto Lopez Gallego" userId="0dfa9112-9251-4882-b472-cf2dfcee09d1" providerId="ADAL" clId="{2012D3A1-5D7B-44EC-8275-99D955F7C40A}" dt="2025-09-17T13:46:25.071" v="871" actId="20577"/>
          <ac:spMkLst>
            <pc:docMk/>
            <pc:sldMk cId="1118407132" sldId="1062"/>
            <ac:spMk id="22" creationId="{DE54F33E-743D-478F-B89A-DAC0D07BC52B}"/>
          </ac:spMkLst>
        </pc:spChg>
        <pc:spChg chg="add del mod">
          <ac:chgData name="Cesar Augusto Lopez Gallego" userId="0dfa9112-9251-4882-b472-cf2dfcee09d1" providerId="ADAL" clId="{2012D3A1-5D7B-44EC-8275-99D955F7C40A}" dt="2025-09-17T13:47:07.572" v="898" actId="21"/>
          <ac:spMkLst>
            <pc:docMk/>
            <pc:sldMk cId="1118407132" sldId="1062"/>
            <ac:spMk id="23" creationId="{9B3BE1BE-3333-4338-8C2A-D2F79C6F3000}"/>
          </ac:spMkLst>
        </pc:spChg>
      </pc:sldChg>
      <pc:sldChg chg="add">
        <pc:chgData name="Cesar Augusto Lopez Gallego" userId="0dfa9112-9251-4882-b472-cf2dfcee09d1" providerId="ADAL" clId="{2012D3A1-5D7B-44EC-8275-99D955F7C40A}" dt="2025-09-17T17:44:48.623" v="1619"/>
        <pc:sldMkLst>
          <pc:docMk/>
          <pc:sldMk cId="2623685943" sldId="1062"/>
        </pc:sldMkLst>
      </pc:sldChg>
      <pc:sldChg chg="add del">
        <pc:chgData name="Cesar Augusto Lopez Gallego" userId="0dfa9112-9251-4882-b472-cf2dfcee09d1" providerId="ADAL" clId="{2012D3A1-5D7B-44EC-8275-99D955F7C40A}" dt="2025-09-17T13:25:35.975" v="632" actId="47"/>
        <pc:sldMkLst>
          <pc:docMk/>
          <pc:sldMk cId="3347105560" sldId="1063"/>
        </pc:sldMkLst>
      </pc:sldChg>
      <pc:sldChg chg="add del">
        <pc:chgData name="Cesar Augusto Lopez Gallego" userId="0dfa9112-9251-4882-b472-cf2dfcee09d1" providerId="ADAL" clId="{2012D3A1-5D7B-44EC-8275-99D955F7C40A}" dt="2025-09-17T18:51:43.966" v="2066" actId="2696"/>
        <pc:sldMkLst>
          <pc:docMk/>
          <pc:sldMk cId="179401877" sldId="1065"/>
        </pc:sldMkLst>
      </pc:sldChg>
      <pc:sldChg chg="add">
        <pc:chgData name="Cesar Augusto Lopez Gallego" userId="0dfa9112-9251-4882-b472-cf2dfcee09d1" providerId="ADAL" clId="{2012D3A1-5D7B-44EC-8275-99D955F7C40A}" dt="2025-09-17T18:51:49.279" v="2067"/>
        <pc:sldMkLst>
          <pc:docMk/>
          <pc:sldMk cId="1194193451" sldId="1065"/>
        </pc:sldMkLst>
      </pc:sldChg>
      <pc:sldChg chg="add del">
        <pc:chgData name="Cesar Augusto Lopez Gallego" userId="0dfa9112-9251-4882-b472-cf2dfcee09d1" providerId="ADAL" clId="{2012D3A1-5D7B-44EC-8275-99D955F7C40A}" dt="2025-09-17T18:12:12.036" v="1868" actId="47"/>
        <pc:sldMkLst>
          <pc:docMk/>
          <pc:sldMk cId="3017964656" sldId="1066"/>
        </pc:sldMkLst>
      </pc:sldChg>
      <pc:sldChg chg="add del">
        <pc:chgData name="Cesar Augusto Lopez Gallego" userId="0dfa9112-9251-4882-b472-cf2dfcee09d1" providerId="ADAL" clId="{2012D3A1-5D7B-44EC-8275-99D955F7C40A}" dt="2025-09-17T13:32:04.522" v="655" actId="47"/>
        <pc:sldMkLst>
          <pc:docMk/>
          <pc:sldMk cId="1085603119" sldId="1067"/>
        </pc:sldMkLst>
      </pc:sldChg>
      <pc:sldChg chg="add">
        <pc:chgData name="Cesar Augusto Lopez Gallego" userId="0dfa9112-9251-4882-b472-cf2dfcee09d1" providerId="ADAL" clId="{2012D3A1-5D7B-44EC-8275-99D955F7C40A}" dt="2025-09-17T17:44:48.623" v="1619"/>
        <pc:sldMkLst>
          <pc:docMk/>
          <pc:sldMk cId="572682648" sldId="1068"/>
        </pc:sldMkLst>
      </pc:sldChg>
      <pc:sldChg chg="add del">
        <pc:chgData name="Cesar Augusto Lopez Gallego" userId="0dfa9112-9251-4882-b472-cf2dfcee09d1" providerId="ADAL" clId="{2012D3A1-5D7B-44EC-8275-99D955F7C40A}" dt="2025-09-17T17:44:39.823" v="1618" actId="2696"/>
        <pc:sldMkLst>
          <pc:docMk/>
          <pc:sldMk cId="642703377" sldId="1068"/>
        </pc:sldMkLst>
      </pc:sldChg>
      <pc:sldChg chg="modSp add del mod">
        <pc:chgData name="Cesar Augusto Lopez Gallego" userId="0dfa9112-9251-4882-b472-cf2dfcee09d1" providerId="ADAL" clId="{2012D3A1-5D7B-44EC-8275-99D955F7C40A}" dt="2025-09-17T13:56:10.991" v="1075" actId="47"/>
        <pc:sldMkLst>
          <pc:docMk/>
          <pc:sldMk cId="1744283178" sldId="1069"/>
        </pc:sldMkLst>
        <pc:spChg chg="mod">
          <ac:chgData name="Cesar Augusto Lopez Gallego" userId="0dfa9112-9251-4882-b472-cf2dfcee09d1" providerId="ADAL" clId="{2012D3A1-5D7B-44EC-8275-99D955F7C40A}" dt="2025-09-17T13:53:23.031" v="994" actId="20577"/>
          <ac:spMkLst>
            <pc:docMk/>
            <pc:sldMk cId="1744283178" sldId="1069"/>
            <ac:spMk id="2" creationId="{6D8311F0-F484-4444-8925-6EA2CEA52BB8}"/>
          </ac:spMkLst>
        </pc:spChg>
      </pc:sldChg>
      <pc:sldChg chg="add del">
        <pc:chgData name="Cesar Augusto Lopez Gallego" userId="0dfa9112-9251-4882-b472-cf2dfcee09d1" providerId="ADAL" clId="{2012D3A1-5D7B-44EC-8275-99D955F7C40A}" dt="2025-09-17T14:18:50.799" v="1171" actId="47"/>
        <pc:sldMkLst>
          <pc:docMk/>
          <pc:sldMk cId="3126886600" sldId="1070"/>
        </pc:sldMkLst>
      </pc:sldChg>
      <pc:sldChg chg="add del">
        <pc:chgData name="Cesar Augusto Lopez Gallego" userId="0dfa9112-9251-4882-b472-cf2dfcee09d1" providerId="ADAL" clId="{2012D3A1-5D7B-44EC-8275-99D955F7C40A}" dt="2025-09-17T13:40:11.797" v="732" actId="47"/>
        <pc:sldMkLst>
          <pc:docMk/>
          <pc:sldMk cId="3417219195" sldId="1071"/>
        </pc:sldMkLst>
      </pc:sldChg>
      <pc:sldChg chg="modSp add del mod modAnim">
        <pc:chgData name="Cesar Augusto Lopez Gallego" userId="0dfa9112-9251-4882-b472-cf2dfcee09d1" providerId="ADAL" clId="{2012D3A1-5D7B-44EC-8275-99D955F7C40A}" dt="2025-09-17T13:56:05.104" v="1074" actId="47"/>
        <pc:sldMkLst>
          <pc:docMk/>
          <pc:sldMk cId="1182870656" sldId="1072"/>
        </pc:sldMkLst>
        <pc:spChg chg="mod">
          <ac:chgData name="Cesar Augusto Lopez Gallego" userId="0dfa9112-9251-4882-b472-cf2dfcee09d1" providerId="ADAL" clId="{2012D3A1-5D7B-44EC-8275-99D955F7C40A}" dt="2025-09-17T13:37:23.692" v="691" actId="255"/>
          <ac:spMkLst>
            <pc:docMk/>
            <pc:sldMk cId="1182870656" sldId="1072"/>
            <ac:spMk id="2" creationId="{0673EC42-65CE-4644-957C-AE425E9983D3}"/>
          </ac:spMkLst>
        </pc:spChg>
        <pc:spChg chg="mod">
          <ac:chgData name="Cesar Augusto Lopez Gallego" userId="0dfa9112-9251-4882-b472-cf2dfcee09d1" providerId="ADAL" clId="{2012D3A1-5D7B-44EC-8275-99D955F7C40A}" dt="2025-09-17T13:37:27.154" v="692" actId="14100"/>
          <ac:spMkLst>
            <pc:docMk/>
            <pc:sldMk cId="1182870656" sldId="1072"/>
            <ac:spMk id="3" creationId="{EE9FEA14-BCF7-40B7-98C5-7ED7253740AA}"/>
          </ac:spMkLst>
        </pc:spChg>
      </pc:sldChg>
      <pc:sldChg chg="add del">
        <pc:chgData name="Cesar Augusto Lopez Gallego" userId="0dfa9112-9251-4882-b472-cf2dfcee09d1" providerId="ADAL" clId="{2012D3A1-5D7B-44EC-8275-99D955F7C40A}" dt="2025-09-17T18:14:21.604" v="1900" actId="47"/>
        <pc:sldMkLst>
          <pc:docMk/>
          <pc:sldMk cId="559055256" sldId="1073"/>
        </pc:sldMkLst>
      </pc:sldChg>
      <pc:sldChg chg="add del">
        <pc:chgData name="Cesar Augusto Lopez Gallego" userId="0dfa9112-9251-4882-b472-cf2dfcee09d1" providerId="ADAL" clId="{2012D3A1-5D7B-44EC-8275-99D955F7C40A}" dt="2025-09-16T19:25:32.034" v="476"/>
        <pc:sldMkLst>
          <pc:docMk/>
          <pc:sldMk cId="3027649209" sldId="1074"/>
        </pc:sldMkLst>
      </pc:sldChg>
      <pc:sldChg chg="add">
        <pc:chgData name="Cesar Augusto Lopez Gallego" userId="0dfa9112-9251-4882-b472-cf2dfcee09d1" providerId="ADAL" clId="{2012D3A1-5D7B-44EC-8275-99D955F7C40A}" dt="2025-09-17T17:44:48.623" v="1619"/>
        <pc:sldMkLst>
          <pc:docMk/>
          <pc:sldMk cId="74499823" sldId="1075"/>
        </pc:sldMkLst>
      </pc:sldChg>
      <pc:sldChg chg="modSp add del mod">
        <pc:chgData name="Cesar Augusto Lopez Gallego" userId="0dfa9112-9251-4882-b472-cf2dfcee09d1" providerId="ADAL" clId="{2012D3A1-5D7B-44EC-8275-99D955F7C40A}" dt="2025-09-17T17:44:39.823" v="1618" actId="2696"/>
        <pc:sldMkLst>
          <pc:docMk/>
          <pc:sldMk cId="371762403" sldId="1075"/>
        </pc:sldMkLst>
        <pc:spChg chg="mod">
          <ac:chgData name="Cesar Augusto Lopez Gallego" userId="0dfa9112-9251-4882-b472-cf2dfcee09d1" providerId="ADAL" clId="{2012D3A1-5D7B-44EC-8275-99D955F7C40A}" dt="2025-09-16T19:22:09.979" v="468" actId="20577"/>
          <ac:spMkLst>
            <pc:docMk/>
            <pc:sldMk cId="371762403" sldId="1075"/>
            <ac:spMk id="7" creationId="{174D35D0-6A37-4073-B677-89812190299B}"/>
          </ac:spMkLst>
        </pc:spChg>
      </pc:sldChg>
      <pc:sldChg chg="add del">
        <pc:chgData name="Cesar Augusto Lopez Gallego" userId="0dfa9112-9251-4882-b472-cf2dfcee09d1" providerId="ADAL" clId="{2012D3A1-5D7B-44EC-8275-99D955F7C40A}" dt="2025-09-17T13:40:29.429" v="734" actId="47"/>
        <pc:sldMkLst>
          <pc:docMk/>
          <pc:sldMk cId="3009461680" sldId="1076"/>
        </pc:sldMkLst>
      </pc:sldChg>
      <pc:sldChg chg="add del">
        <pc:chgData name="Cesar Augusto Lopez Gallego" userId="0dfa9112-9251-4882-b472-cf2dfcee09d1" providerId="ADAL" clId="{2012D3A1-5D7B-44EC-8275-99D955F7C40A}" dt="2025-09-16T19:25:32.034" v="476"/>
        <pc:sldMkLst>
          <pc:docMk/>
          <pc:sldMk cId="3436851876" sldId="1080"/>
        </pc:sldMkLst>
      </pc:sldChg>
      <pc:sldChg chg="add del">
        <pc:chgData name="Cesar Augusto Lopez Gallego" userId="0dfa9112-9251-4882-b472-cf2dfcee09d1" providerId="ADAL" clId="{2012D3A1-5D7B-44EC-8275-99D955F7C40A}" dt="2025-09-17T13:59:53.825" v="1139" actId="47"/>
        <pc:sldMkLst>
          <pc:docMk/>
          <pc:sldMk cId="1929332860" sldId="1081"/>
        </pc:sldMkLst>
      </pc:sldChg>
      <pc:sldChg chg="add del">
        <pc:chgData name="Cesar Augusto Lopez Gallego" userId="0dfa9112-9251-4882-b472-cf2dfcee09d1" providerId="ADAL" clId="{2012D3A1-5D7B-44EC-8275-99D955F7C40A}" dt="2025-09-16T18:30:44.026" v="57" actId="2696"/>
        <pc:sldMkLst>
          <pc:docMk/>
          <pc:sldMk cId="1717701852" sldId="1082"/>
        </pc:sldMkLst>
      </pc:sldChg>
      <pc:sldChg chg="modSp add mod">
        <pc:chgData name="Cesar Augusto Lopez Gallego" userId="0dfa9112-9251-4882-b472-cf2dfcee09d1" providerId="ADAL" clId="{2012D3A1-5D7B-44EC-8275-99D955F7C40A}" dt="2025-09-16T18:31:05.700" v="113" actId="5793"/>
        <pc:sldMkLst>
          <pc:docMk/>
          <pc:sldMk cId="3880411706" sldId="1082"/>
        </pc:sldMkLst>
        <pc:spChg chg="mod">
          <ac:chgData name="Cesar Augusto Lopez Gallego" userId="0dfa9112-9251-4882-b472-cf2dfcee09d1" providerId="ADAL" clId="{2012D3A1-5D7B-44EC-8275-99D955F7C40A}" dt="2025-09-16T18:31:05.700" v="113" actId="5793"/>
          <ac:spMkLst>
            <pc:docMk/>
            <pc:sldMk cId="3880411706" sldId="1082"/>
            <ac:spMk id="5" creationId="{0E58795F-F304-48F9-AB39-E771483580D8}"/>
          </ac:spMkLst>
        </pc:spChg>
      </pc:sldChg>
      <pc:sldChg chg="add del">
        <pc:chgData name="Cesar Augusto Lopez Gallego" userId="0dfa9112-9251-4882-b472-cf2dfcee09d1" providerId="ADAL" clId="{2012D3A1-5D7B-44EC-8275-99D955F7C40A}" dt="2025-09-17T17:44:13.520" v="1617" actId="47"/>
        <pc:sldMkLst>
          <pc:docMk/>
          <pc:sldMk cId="929060529" sldId="1085"/>
        </pc:sldMkLst>
      </pc:sldChg>
      <pc:sldChg chg="modSp del mod">
        <pc:chgData name="Cesar Augusto Lopez Gallego" userId="0dfa9112-9251-4882-b472-cf2dfcee09d1" providerId="ADAL" clId="{2012D3A1-5D7B-44EC-8275-99D955F7C40A}" dt="2025-09-16T18:44:06.762" v="290" actId="47"/>
        <pc:sldMkLst>
          <pc:docMk/>
          <pc:sldMk cId="3110427631" sldId="1086"/>
        </pc:sldMkLst>
        <pc:spChg chg="mod">
          <ac:chgData name="Cesar Augusto Lopez Gallego" userId="0dfa9112-9251-4882-b472-cf2dfcee09d1" providerId="ADAL" clId="{2012D3A1-5D7B-44EC-8275-99D955F7C40A}" dt="2025-08-30T17:34:26.787" v="0" actId="27636"/>
          <ac:spMkLst>
            <pc:docMk/>
            <pc:sldMk cId="3110427631" sldId="1086"/>
            <ac:spMk id="5" creationId="{491E03E5-591C-4E4E-B75A-DDBC4C43573A}"/>
          </ac:spMkLst>
        </pc:spChg>
      </pc:sldChg>
      <pc:sldChg chg="modSp add mod">
        <pc:chgData name="Cesar Augusto Lopez Gallego" userId="0dfa9112-9251-4882-b472-cf2dfcee09d1" providerId="ADAL" clId="{2012D3A1-5D7B-44EC-8275-99D955F7C40A}" dt="2025-09-17T13:21:37.059" v="592" actId="404"/>
        <pc:sldMkLst>
          <pc:docMk/>
          <pc:sldMk cId="207732484" sldId="1087"/>
        </pc:sldMkLst>
        <pc:graphicFrameChg chg="modGraphic">
          <ac:chgData name="Cesar Augusto Lopez Gallego" userId="0dfa9112-9251-4882-b472-cf2dfcee09d1" providerId="ADAL" clId="{2012D3A1-5D7B-44EC-8275-99D955F7C40A}" dt="2025-09-17T13:21:37.059" v="592" actId="404"/>
          <ac:graphicFrameMkLst>
            <pc:docMk/>
            <pc:sldMk cId="207732484" sldId="1087"/>
            <ac:graphicFrameMk id="8" creationId="{9AE15090-7ADA-4B4F-8445-06AAE28B1D06}"/>
          </ac:graphicFrameMkLst>
        </pc:graphicFrameChg>
      </pc:sldChg>
      <pc:sldChg chg="add del">
        <pc:chgData name="Cesar Augusto Lopez Gallego" userId="0dfa9112-9251-4882-b472-cf2dfcee09d1" providerId="ADAL" clId="{2012D3A1-5D7B-44EC-8275-99D955F7C40A}" dt="2025-09-16T19:40:04.564" v="516" actId="47"/>
        <pc:sldMkLst>
          <pc:docMk/>
          <pc:sldMk cId="2000613704" sldId="1088"/>
        </pc:sldMkLst>
      </pc:sldChg>
      <pc:sldChg chg="add">
        <pc:chgData name="Cesar Augusto Lopez Gallego" userId="0dfa9112-9251-4882-b472-cf2dfcee09d1" providerId="ADAL" clId="{2012D3A1-5D7B-44EC-8275-99D955F7C40A}" dt="2025-09-16T18:33:00.710" v="207"/>
        <pc:sldMkLst>
          <pc:docMk/>
          <pc:sldMk cId="3654196792" sldId="1089"/>
        </pc:sldMkLst>
      </pc:sldChg>
      <pc:sldChg chg="add del setBg">
        <pc:chgData name="Cesar Augusto Lopez Gallego" userId="0dfa9112-9251-4882-b472-cf2dfcee09d1" providerId="ADAL" clId="{2012D3A1-5D7B-44EC-8275-99D955F7C40A}" dt="2025-09-16T18:34:42.664" v="218" actId="47"/>
        <pc:sldMkLst>
          <pc:docMk/>
          <pc:sldMk cId="1900311823" sldId="1090"/>
        </pc:sldMkLst>
      </pc:sldChg>
      <pc:sldChg chg="add">
        <pc:chgData name="Cesar Augusto Lopez Gallego" userId="0dfa9112-9251-4882-b472-cf2dfcee09d1" providerId="ADAL" clId="{2012D3A1-5D7B-44EC-8275-99D955F7C40A}" dt="2025-09-17T17:44:48.623" v="1619"/>
        <pc:sldMkLst>
          <pc:docMk/>
          <pc:sldMk cId="2492261239" sldId="1090"/>
        </pc:sldMkLst>
      </pc:sldChg>
      <pc:sldChg chg="addSp modSp add del mod modAnim">
        <pc:chgData name="Cesar Augusto Lopez Gallego" userId="0dfa9112-9251-4882-b472-cf2dfcee09d1" providerId="ADAL" clId="{2012D3A1-5D7B-44EC-8275-99D955F7C40A}" dt="2025-09-17T17:44:39.823" v="1618" actId="2696"/>
        <pc:sldMkLst>
          <pc:docMk/>
          <pc:sldMk cId="3093511870" sldId="1090"/>
        </pc:sldMkLst>
        <pc:spChg chg="mod">
          <ac:chgData name="Cesar Augusto Lopez Gallego" userId="0dfa9112-9251-4882-b472-cf2dfcee09d1" providerId="ADAL" clId="{2012D3A1-5D7B-44EC-8275-99D955F7C40A}" dt="2025-09-17T13:42:44.421" v="749" actId="1076"/>
          <ac:spMkLst>
            <pc:docMk/>
            <pc:sldMk cId="3093511870" sldId="1090"/>
            <ac:spMk id="7" creationId="{B42667CE-B4D8-4A41-B0C5-AD16FC8DA50D}"/>
          </ac:spMkLst>
        </pc:spChg>
        <pc:spChg chg="mod">
          <ac:chgData name="Cesar Augusto Lopez Gallego" userId="0dfa9112-9251-4882-b472-cf2dfcee09d1" providerId="ADAL" clId="{2012D3A1-5D7B-44EC-8275-99D955F7C40A}" dt="2025-09-17T13:42:44.421" v="749" actId="1076"/>
          <ac:spMkLst>
            <pc:docMk/>
            <pc:sldMk cId="3093511870" sldId="1090"/>
            <ac:spMk id="8" creationId="{8ABBC5B9-422E-4E14-8152-5B8836C6459F}"/>
          </ac:spMkLst>
        </pc:spChg>
        <pc:spChg chg="add mod">
          <ac:chgData name="Cesar Augusto Lopez Gallego" userId="0dfa9112-9251-4882-b472-cf2dfcee09d1" providerId="ADAL" clId="{2012D3A1-5D7B-44EC-8275-99D955F7C40A}" dt="2025-09-17T13:41:31.772" v="748" actId="1076"/>
          <ac:spMkLst>
            <pc:docMk/>
            <pc:sldMk cId="3093511870" sldId="1090"/>
            <ac:spMk id="9" creationId="{16EAD33A-3318-4075-845C-E0755882B632}"/>
          </ac:spMkLst>
        </pc:spChg>
        <pc:picChg chg="mod">
          <ac:chgData name="Cesar Augusto Lopez Gallego" userId="0dfa9112-9251-4882-b472-cf2dfcee09d1" providerId="ADAL" clId="{2012D3A1-5D7B-44EC-8275-99D955F7C40A}" dt="2025-09-17T13:42:44.421" v="749" actId="1076"/>
          <ac:picMkLst>
            <pc:docMk/>
            <pc:sldMk cId="3093511870" sldId="1090"/>
            <ac:picMk id="6" creationId="{B1840E12-2E10-4695-85A5-D8D3F7D34334}"/>
          </ac:picMkLst>
        </pc:picChg>
      </pc:sldChg>
      <pc:sldChg chg="add del">
        <pc:chgData name="Cesar Augusto Lopez Gallego" userId="0dfa9112-9251-4882-b472-cf2dfcee09d1" providerId="ADAL" clId="{2012D3A1-5D7B-44EC-8275-99D955F7C40A}" dt="2025-09-17T13:42:48.953" v="750" actId="47"/>
        <pc:sldMkLst>
          <pc:docMk/>
          <pc:sldMk cId="2739827323" sldId="1091"/>
        </pc:sldMkLst>
      </pc:sldChg>
      <pc:sldChg chg="add del">
        <pc:chgData name="Cesar Augusto Lopez Gallego" userId="0dfa9112-9251-4882-b472-cf2dfcee09d1" providerId="ADAL" clId="{2012D3A1-5D7B-44EC-8275-99D955F7C40A}" dt="2025-09-16T18:34:42.664" v="218" actId="47"/>
        <pc:sldMkLst>
          <pc:docMk/>
          <pc:sldMk cId="3440432714" sldId="1091"/>
        </pc:sldMkLst>
      </pc:sldChg>
      <pc:sldChg chg="add del">
        <pc:chgData name="Cesar Augusto Lopez Gallego" userId="0dfa9112-9251-4882-b472-cf2dfcee09d1" providerId="ADAL" clId="{2012D3A1-5D7B-44EC-8275-99D955F7C40A}" dt="2025-09-16T18:34:42.664" v="218" actId="47"/>
        <pc:sldMkLst>
          <pc:docMk/>
          <pc:sldMk cId="1489462200" sldId="1092"/>
        </pc:sldMkLst>
      </pc:sldChg>
      <pc:sldChg chg="modSp add del mod">
        <pc:chgData name="Cesar Augusto Lopez Gallego" userId="0dfa9112-9251-4882-b472-cf2dfcee09d1" providerId="ADAL" clId="{2012D3A1-5D7B-44EC-8275-99D955F7C40A}" dt="2025-09-17T13:25:03.432" v="631" actId="47"/>
        <pc:sldMkLst>
          <pc:docMk/>
          <pc:sldMk cId="3577569670" sldId="1092"/>
        </pc:sldMkLst>
        <pc:spChg chg="mod">
          <ac:chgData name="Cesar Augusto Lopez Gallego" userId="0dfa9112-9251-4882-b472-cf2dfcee09d1" providerId="ADAL" clId="{2012D3A1-5D7B-44EC-8275-99D955F7C40A}" dt="2025-09-17T13:22:39.041" v="600" actId="14100"/>
          <ac:spMkLst>
            <pc:docMk/>
            <pc:sldMk cId="3577569670" sldId="1092"/>
            <ac:spMk id="4" creationId="{C04F2600-F0D0-4E4C-BFD5-D325D19E6929}"/>
          </ac:spMkLst>
        </pc:spChg>
      </pc:sldChg>
      <pc:sldChg chg="addSp delSp modSp add del mod">
        <pc:chgData name="Cesar Augusto Lopez Gallego" userId="0dfa9112-9251-4882-b472-cf2dfcee09d1" providerId="ADAL" clId="{2012D3A1-5D7B-44EC-8275-99D955F7C40A}" dt="2025-09-17T17:44:39.823" v="1618" actId="2696"/>
        <pc:sldMkLst>
          <pc:docMk/>
          <pc:sldMk cId="214339009" sldId="1093"/>
        </pc:sldMkLst>
        <pc:spChg chg="mod">
          <ac:chgData name="Cesar Augusto Lopez Gallego" userId="0dfa9112-9251-4882-b472-cf2dfcee09d1" providerId="ADAL" clId="{2012D3A1-5D7B-44EC-8275-99D955F7C40A}" dt="2025-09-17T14:34:10.262" v="1344" actId="1076"/>
          <ac:spMkLst>
            <pc:docMk/>
            <pc:sldMk cId="214339009" sldId="1093"/>
            <ac:spMk id="2" creationId="{DEFAFAE4-1F2C-454A-B81C-15E8307DC0E3}"/>
          </ac:spMkLst>
        </pc:spChg>
        <pc:spChg chg="mod topLvl">
          <ac:chgData name="Cesar Augusto Lopez Gallego" userId="0dfa9112-9251-4882-b472-cf2dfcee09d1" providerId="ADAL" clId="{2012D3A1-5D7B-44EC-8275-99D955F7C40A}" dt="2025-09-17T14:33:06.545" v="1328" actId="164"/>
          <ac:spMkLst>
            <pc:docMk/>
            <pc:sldMk cId="214339009" sldId="1093"/>
            <ac:spMk id="4" creationId="{A451CCD6-9534-4686-B386-1E9E8F8830C6}"/>
          </ac:spMkLst>
        </pc:spChg>
        <pc:spChg chg="mod">
          <ac:chgData name="Cesar Augusto Lopez Gallego" userId="0dfa9112-9251-4882-b472-cf2dfcee09d1" providerId="ADAL" clId="{2012D3A1-5D7B-44EC-8275-99D955F7C40A}" dt="2025-09-17T14:32:26.211" v="1321" actId="164"/>
          <ac:spMkLst>
            <pc:docMk/>
            <pc:sldMk cId="214339009" sldId="1093"/>
            <ac:spMk id="5" creationId="{FE96004A-9F14-46E8-8A06-1C3D19241915}"/>
          </ac:spMkLst>
        </pc:spChg>
        <pc:spChg chg="mod">
          <ac:chgData name="Cesar Augusto Lopez Gallego" userId="0dfa9112-9251-4882-b472-cf2dfcee09d1" providerId="ADAL" clId="{2012D3A1-5D7B-44EC-8275-99D955F7C40A}" dt="2025-09-17T14:33:18.954" v="1330" actId="164"/>
          <ac:spMkLst>
            <pc:docMk/>
            <pc:sldMk cId="214339009" sldId="1093"/>
            <ac:spMk id="6" creationId="{FCD68CFF-FD7B-4C73-9760-5160AAAEA6FA}"/>
          </ac:spMkLst>
        </pc:spChg>
        <pc:spChg chg="mod">
          <ac:chgData name="Cesar Augusto Lopez Gallego" userId="0dfa9112-9251-4882-b472-cf2dfcee09d1" providerId="ADAL" clId="{2012D3A1-5D7B-44EC-8275-99D955F7C40A}" dt="2025-09-17T14:33:52.411" v="1340" actId="164"/>
          <ac:spMkLst>
            <pc:docMk/>
            <pc:sldMk cId="214339009" sldId="1093"/>
            <ac:spMk id="7" creationId="{7B42583C-61A5-4464-8EF1-936484CE761D}"/>
          </ac:spMkLst>
        </pc:spChg>
        <pc:spChg chg="mod topLvl">
          <ac:chgData name="Cesar Augusto Lopez Gallego" userId="0dfa9112-9251-4882-b472-cf2dfcee09d1" providerId="ADAL" clId="{2012D3A1-5D7B-44EC-8275-99D955F7C40A}" dt="2025-09-17T14:32:53.747" v="1326" actId="165"/>
          <ac:spMkLst>
            <pc:docMk/>
            <pc:sldMk cId="214339009" sldId="1093"/>
            <ac:spMk id="9" creationId="{A4556220-7F4E-44AA-8A4C-B48CF4AD3148}"/>
          </ac:spMkLst>
        </pc:spChg>
        <pc:spChg chg="mod">
          <ac:chgData name="Cesar Augusto Lopez Gallego" userId="0dfa9112-9251-4882-b472-cf2dfcee09d1" providerId="ADAL" clId="{2012D3A1-5D7B-44EC-8275-99D955F7C40A}" dt="2025-09-17T14:33:18.954" v="1330" actId="164"/>
          <ac:spMkLst>
            <pc:docMk/>
            <pc:sldMk cId="214339009" sldId="1093"/>
            <ac:spMk id="10" creationId="{F55BA348-802E-4612-B971-A8914CE27892}"/>
          </ac:spMkLst>
        </pc:spChg>
        <pc:spChg chg="mod">
          <ac:chgData name="Cesar Augusto Lopez Gallego" userId="0dfa9112-9251-4882-b472-cf2dfcee09d1" providerId="ADAL" clId="{2012D3A1-5D7B-44EC-8275-99D955F7C40A}" dt="2025-09-17T14:32:26.211" v="1321" actId="164"/>
          <ac:spMkLst>
            <pc:docMk/>
            <pc:sldMk cId="214339009" sldId="1093"/>
            <ac:spMk id="16" creationId="{AF1C4882-6742-457E-BD8D-C52CA40E669B}"/>
          </ac:spMkLst>
        </pc:spChg>
        <pc:spChg chg="mod topLvl">
          <ac:chgData name="Cesar Augusto Lopez Gallego" userId="0dfa9112-9251-4882-b472-cf2dfcee09d1" providerId="ADAL" clId="{2012D3A1-5D7B-44EC-8275-99D955F7C40A}" dt="2025-09-17T14:33:06.545" v="1328" actId="164"/>
          <ac:spMkLst>
            <pc:docMk/>
            <pc:sldMk cId="214339009" sldId="1093"/>
            <ac:spMk id="17" creationId="{AEEE87C2-FEBC-477D-AB2D-DD72FDA56C0A}"/>
          </ac:spMkLst>
        </pc:spChg>
        <pc:spChg chg="mod">
          <ac:chgData name="Cesar Augusto Lopez Gallego" userId="0dfa9112-9251-4882-b472-cf2dfcee09d1" providerId="ADAL" clId="{2012D3A1-5D7B-44EC-8275-99D955F7C40A}" dt="2025-09-17T14:33:57.536" v="1341" actId="164"/>
          <ac:spMkLst>
            <pc:docMk/>
            <pc:sldMk cId="214339009" sldId="1093"/>
            <ac:spMk id="18" creationId="{F3425D2A-C821-4697-AEC9-BA2BF6A34E29}"/>
          </ac:spMkLst>
        </pc:spChg>
        <pc:grpChg chg="add mod">
          <ac:chgData name="Cesar Augusto Lopez Gallego" userId="0dfa9112-9251-4882-b472-cf2dfcee09d1" providerId="ADAL" clId="{2012D3A1-5D7B-44EC-8275-99D955F7C40A}" dt="2025-09-17T14:39:01.731" v="1389" actId="1076"/>
          <ac:grpSpMkLst>
            <pc:docMk/>
            <pc:sldMk cId="214339009" sldId="1093"/>
            <ac:grpSpMk id="8" creationId="{465BEA0A-1A7A-4EC6-90BD-2545A43EFA64}"/>
          </ac:grpSpMkLst>
        </pc:grpChg>
        <pc:grpChg chg="add del mod">
          <ac:chgData name="Cesar Augusto Lopez Gallego" userId="0dfa9112-9251-4882-b472-cf2dfcee09d1" providerId="ADAL" clId="{2012D3A1-5D7B-44EC-8275-99D955F7C40A}" dt="2025-09-17T14:32:53.747" v="1326" actId="165"/>
          <ac:grpSpMkLst>
            <pc:docMk/>
            <pc:sldMk cId="214339009" sldId="1093"/>
            <ac:grpSpMk id="11" creationId="{2649835A-0EC8-4623-8308-238F819546BC}"/>
          </ac:grpSpMkLst>
        </pc:grpChg>
        <pc:grpChg chg="add mod">
          <ac:chgData name="Cesar Augusto Lopez Gallego" userId="0dfa9112-9251-4882-b472-cf2dfcee09d1" providerId="ADAL" clId="{2012D3A1-5D7B-44EC-8275-99D955F7C40A}" dt="2025-09-17T14:38:55.241" v="1387" actId="1076"/>
          <ac:grpSpMkLst>
            <pc:docMk/>
            <pc:sldMk cId="214339009" sldId="1093"/>
            <ac:grpSpMk id="12" creationId="{A419EC59-A741-4DCF-81D6-F242A1FF0A32}"/>
          </ac:grpSpMkLst>
        </pc:grpChg>
        <pc:grpChg chg="add mod">
          <ac:chgData name="Cesar Augusto Lopez Gallego" userId="0dfa9112-9251-4882-b472-cf2dfcee09d1" providerId="ADAL" clId="{2012D3A1-5D7B-44EC-8275-99D955F7C40A}" dt="2025-09-17T14:38:58.494" v="1388" actId="1076"/>
          <ac:grpSpMkLst>
            <pc:docMk/>
            <pc:sldMk cId="214339009" sldId="1093"/>
            <ac:grpSpMk id="13" creationId="{DC87F36A-A9F3-45E8-81DC-51D4DB0E537D}"/>
          </ac:grpSpMkLst>
        </pc:grpChg>
        <pc:grpChg chg="add mod">
          <ac:chgData name="Cesar Augusto Lopez Gallego" userId="0dfa9112-9251-4882-b472-cf2dfcee09d1" providerId="ADAL" clId="{2012D3A1-5D7B-44EC-8275-99D955F7C40A}" dt="2025-09-17T14:33:57.536" v="1341" actId="164"/>
          <ac:grpSpMkLst>
            <pc:docMk/>
            <pc:sldMk cId="214339009" sldId="1093"/>
            <ac:grpSpMk id="14" creationId="{936EDA0F-4C5D-4871-95B9-C2A8EA37AA19}"/>
          </ac:grpSpMkLst>
        </pc:grpChg>
        <pc:grpChg chg="add mod">
          <ac:chgData name="Cesar Augusto Lopez Gallego" userId="0dfa9112-9251-4882-b472-cf2dfcee09d1" providerId="ADAL" clId="{2012D3A1-5D7B-44EC-8275-99D955F7C40A}" dt="2025-09-17T14:38:52.014" v="1386" actId="1076"/>
          <ac:grpSpMkLst>
            <pc:docMk/>
            <pc:sldMk cId="214339009" sldId="1093"/>
            <ac:grpSpMk id="15" creationId="{638E2243-D922-4C32-AE2A-C437BC4503AC}"/>
          </ac:grpSpMkLst>
        </pc:grpChg>
        <pc:picChg chg="mod">
          <ac:chgData name="Cesar Augusto Lopez Gallego" userId="0dfa9112-9251-4882-b472-cf2dfcee09d1" providerId="ADAL" clId="{2012D3A1-5D7B-44EC-8275-99D955F7C40A}" dt="2025-09-17T14:32:26.211" v="1321" actId="164"/>
          <ac:picMkLst>
            <pc:docMk/>
            <pc:sldMk cId="214339009" sldId="1093"/>
            <ac:picMk id="20" creationId="{70ADD8BF-60F4-4832-9212-C4EB7EDC8E2D}"/>
          </ac:picMkLst>
        </pc:picChg>
        <pc:picChg chg="add del mod">
          <ac:chgData name="Cesar Augusto Lopez Gallego" userId="0dfa9112-9251-4882-b472-cf2dfcee09d1" providerId="ADAL" clId="{2012D3A1-5D7B-44EC-8275-99D955F7C40A}" dt="2025-09-17T14:40:23.254" v="1391" actId="478"/>
          <ac:picMkLst>
            <pc:docMk/>
            <pc:sldMk cId="214339009" sldId="1093"/>
            <ac:picMk id="21" creationId="{280D1389-8E5C-4A23-8360-08B7F0AD1BC7}"/>
          </ac:picMkLst>
        </pc:picChg>
        <pc:picChg chg="mod topLvl">
          <ac:chgData name="Cesar Augusto Lopez Gallego" userId="0dfa9112-9251-4882-b472-cf2dfcee09d1" providerId="ADAL" clId="{2012D3A1-5D7B-44EC-8275-99D955F7C40A}" dt="2025-09-17T14:33:06.545" v="1328" actId="164"/>
          <ac:picMkLst>
            <pc:docMk/>
            <pc:sldMk cId="214339009" sldId="1093"/>
            <ac:picMk id="22" creationId="{0C94DBEA-CA4B-4048-94AE-06B07DBDD3EA}"/>
          </ac:picMkLst>
        </pc:picChg>
        <pc:picChg chg="mod">
          <ac:chgData name="Cesar Augusto Lopez Gallego" userId="0dfa9112-9251-4882-b472-cf2dfcee09d1" providerId="ADAL" clId="{2012D3A1-5D7B-44EC-8275-99D955F7C40A}" dt="2025-09-17T14:33:18.954" v="1330" actId="164"/>
          <ac:picMkLst>
            <pc:docMk/>
            <pc:sldMk cId="214339009" sldId="1093"/>
            <ac:picMk id="24" creationId="{2D697133-0EE6-41D2-A02A-F22BD1315712}"/>
          </ac:picMkLst>
        </pc:picChg>
        <pc:picChg chg="add mod">
          <ac:chgData name="Cesar Augusto Lopez Gallego" userId="0dfa9112-9251-4882-b472-cf2dfcee09d1" providerId="ADAL" clId="{2012D3A1-5D7B-44EC-8275-99D955F7C40A}" dt="2025-09-17T14:40:27.401" v="1393" actId="1076"/>
          <ac:picMkLst>
            <pc:docMk/>
            <pc:sldMk cId="214339009" sldId="1093"/>
            <ac:picMk id="25" creationId="{0FA46E38-81D8-4F7A-97A0-DEAA93DF20B9}"/>
          </ac:picMkLst>
        </pc:picChg>
        <pc:picChg chg="mod">
          <ac:chgData name="Cesar Augusto Lopez Gallego" userId="0dfa9112-9251-4882-b472-cf2dfcee09d1" providerId="ADAL" clId="{2012D3A1-5D7B-44EC-8275-99D955F7C40A}" dt="2025-09-17T14:33:52.411" v="1340" actId="164"/>
          <ac:picMkLst>
            <pc:docMk/>
            <pc:sldMk cId="214339009" sldId="1093"/>
            <ac:picMk id="26" creationId="{0CCEECC7-1CE6-4876-9B8B-855E202C143E}"/>
          </ac:picMkLst>
        </pc:picChg>
      </pc:sldChg>
      <pc:sldChg chg="add del">
        <pc:chgData name="Cesar Augusto Lopez Gallego" userId="0dfa9112-9251-4882-b472-cf2dfcee09d1" providerId="ADAL" clId="{2012D3A1-5D7B-44EC-8275-99D955F7C40A}" dt="2025-09-16T18:34:42.664" v="218" actId="47"/>
        <pc:sldMkLst>
          <pc:docMk/>
          <pc:sldMk cId="1961219623" sldId="1093"/>
        </pc:sldMkLst>
      </pc:sldChg>
      <pc:sldChg chg="add">
        <pc:chgData name="Cesar Augusto Lopez Gallego" userId="0dfa9112-9251-4882-b472-cf2dfcee09d1" providerId="ADAL" clId="{2012D3A1-5D7B-44EC-8275-99D955F7C40A}" dt="2025-09-17T17:44:48.623" v="1619"/>
        <pc:sldMkLst>
          <pc:docMk/>
          <pc:sldMk cId="3459476953" sldId="1093"/>
        </pc:sldMkLst>
      </pc:sldChg>
      <pc:sldChg chg="add del">
        <pc:chgData name="Cesar Augusto Lopez Gallego" userId="0dfa9112-9251-4882-b472-cf2dfcee09d1" providerId="ADAL" clId="{2012D3A1-5D7B-44EC-8275-99D955F7C40A}" dt="2025-09-16T19:19:13.875" v="413" actId="47"/>
        <pc:sldMkLst>
          <pc:docMk/>
          <pc:sldMk cId="3647683513" sldId="1094"/>
        </pc:sldMkLst>
      </pc:sldChg>
      <pc:sldChg chg="modSp add del mod">
        <pc:chgData name="Cesar Augusto Lopez Gallego" userId="0dfa9112-9251-4882-b472-cf2dfcee09d1" providerId="ADAL" clId="{2012D3A1-5D7B-44EC-8275-99D955F7C40A}" dt="2025-09-17T14:27:29.767" v="1259" actId="47"/>
        <pc:sldMkLst>
          <pc:docMk/>
          <pc:sldMk cId="4277181346" sldId="1094"/>
        </pc:sldMkLst>
        <pc:spChg chg="mod">
          <ac:chgData name="Cesar Augusto Lopez Gallego" userId="0dfa9112-9251-4882-b472-cf2dfcee09d1" providerId="ADAL" clId="{2012D3A1-5D7B-44EC-8275-99D955F7C40A}" dt="2025-09-16T19:28:36.555" v="482" actId="27636"/>
          <ac:spMkLst>
            <pc:docMk/>
            <pc:sldMk cId="4277181346" sldId="1094"/>
            <ac:spMk id="8" creationId="{85B8064E-D6CD-4D66-B404-C1FD1E066C0C}"/>
          </ac:spMkLst>
        </pc:spChg>
      </pc:sldChg>
      <pc:sldChg chg="delSp add del mod">
        <pc:chgData name="Cesar Augusto Lopez Gallego" userId="0dfa9112-9251-4882-b472-cf2dfcee09d1" providerId="ADAL" clId="{2012D3A1-5D7B-44EC-8275-99D955F7C40A}" dt="2025-09-17T14:45:52.751" v="1447" actId="47"/>
        <pc:sldMkLst>
          <pc:docMk/>
          <pc:sldMk cId="3723110072" sldId="1098"/>
        </pc:sldMkLst>
        <pc:spChg chg="del">
          <ac:chgData name="Cesar Augusto Lopez Gallego" userId="0dfa9112-9251-4882-b472-cf2dfcee09d1" providerId="ADAL" clId="{2012D3A1-5D7B-44EC-8275-99D955F7C40A}" dt="2025-09-17T14:45:42.463" v="1441" actId="21"/>
          <ac:spMkLst>
            <pc:docMk/>
            <pc:sldMk cId="3723110072" sldId="1098"/>
            <ac:spMk id="2" creationId="{5223B00C-504E-4E55-B724-9BA83093A3B5}"/>
          </ac:spMkLst>
        </pc:spChg>
        <pc:picChg chg="del">
          <ac:chgData name="Cesar Augusto Lopez Gallego" userId="0dfa9112-9251-4882-b472-cf2dfcee09d1" providerId="ADAL" clId="{2012D3A1-5D7B-44EC-8275-99D955F7C40A}" dt="2025-09-17T14:45:30.521" v="1438" actId="21"/>
          <ac:picMkLst>
            <pc:docMk/>
            <pc:sldMk cId="3723110072" sldId="1098"/>
            <ac:picMk id="5" creationId="{03AC6B3E-05BB-42AA-8371-7B25BD0239B0}"/>
          </ac:picMkLst>
        </pc:picChg>
      </pc:sldChg>
      <pc:sldChg chg="add del">
        <pc:chgData name="Cesar Augusto Lopez Gallego" userId="0dfa9112-9251-4882-b472-cf2dfcee09d1" providerId="ADAL" clId="{2012D3A1-5D7B-44EC-8275-99D955F7C40A}" dt="2025-09-17T14:48:14.675" v="1522" actId="47"/>
        <pc:sldMkLst>
          <pc:docMk/>
          <pc:sldMk cId="1222905350" sldId="1099"/>
        </pc:sldMkLst>
      </pc:sldChg>
      <pc:sldChg chg="add del">
        <pc:chgData name="Cesar Augusto Lopez Gallego" userId="0dfa9112-9251-4882-b472-cf2dfcee09d1" providerId="ADAL" clId="{2012D3A1-5D7B-44EC-8275-99D955F7C40A}" dt="2025-09-16T18:34:42.664" v="218" actId="47"/>
        <pc:sldMkLst>
          <pc:docMk/>
          <pc:sldMk cId="945976666" sldId="1100"/>
        </pc:sldMkLst>
      </pc:sldChg>
      <pc:sldChg chg="add del">
        <pc:chgData name="Cesar Augusto Lopez Gallego" userId="0dfa9112-9251-4882-b472-cf2dfcee09d1" providerId="ADAL" clId="{2012D3A1-5D7B-44EC-8275-99D955F7C40A}" dt="2025-09-16T18:34:42.664" v="218" actId="47"/>
        <pc:sldMkLst>
          <pc:docMk/>
          <pc:sldMk cId="2218263710" sldId="1101"/>
        </pc:sldMkLst>
      </pc:sldChg>
      <pc:sldChg chg="add del">
        <pc:chgData name="Cesar Augusto Lopez Gallego" userId="0dfa9112-9251-4882-b472-cf2dfcee09d1" providerId="ADAL" clId="{2012D3A1-5D7B-44EC-8275-99D955F7C40A}" dt="2025-09-16T18:34:42.664" v="218" actId="47"/>
        <pc:sldMkLst>
          <pc:docMk/>
          <pc:sldMk cId="1307202392" sldId="1102"/>
        </pc:sldMkLst>
      </pc:sldChg>
      <pc:sldChg chg="add del">
        <pc:chgData name="Cesar Augusto Lopez Gallego" userId="0dfa9112-9251-4882-b472-cf2dfcee09d1" providerId="ADAL" clId="{2012D3A1-5D7B-44EC-8275-99D955F7C40A}" dt="2025-09-16T18:34:24.215" v="217" actId="47"/>
        <pc:sldMkLst>
          <pc:docMk/>
          <pc:sldMk cId="2574540379" sldId="1103"/>
        </pc:sldMkLst>
      </pc:sldChg>
      <pc:sldChg chg="delSp modSp add mod delAnim">
        <pc:chgData name="Cesar Augusto Lopez Gallego" userId="0dfa9112-9251-4882-b472-cf2dfcee09d1" providerId="ADAL" clId="{2012D3A1-5D7B-44EC-8275-99D955F7C40A}" dt="2025-09-17T14:42:55.311" v="1414" actId="1076"/>
        <pc:sldMkLst>
          <pc:docMk/>
          <pc:sldMk cId="2724861731" sldId="1104"/>
        </pc:sldMkLst>
        <pc:picChg chg="del mod">
          <ac:chgData name="Cesar Augusto Lopez Gallego" userId="0dfa9112-9251-4882-b472-cf2dfcee09d1" providerId="ADAL" clId="{2012D3A1-5D7B-44EC-8275-99D955F7C40A}" dt="2025-09-17T14:42:33.801" v="1411" actId="478"/>
          <ac:picMkLst>
            <pc:docMk/>
            <pc:sldMk cId="2724861731" sldId="1104"/>
            <ac:picMk id="5" creationId="{EB285274-21D0-42F4-8029-3E5E1C12ECEA}"/>
          </ac:picMkLst>
        </pc:picChg>
        <pc:picChg chg="mod">
          <ac:chgData name="Cesar Augusto Lopez Gallego" userId="0dfa9112-9251-4882-b472-cf2dfcee09d1" providerId="ADAL" clId="{2012D3A1-5D7B-44EC-8275-99D955F7C40A}" dt="2025-09-17T14:42:55.311" v="1414" actId="1076"/>
          <ac:picMkLst>
            <pc:docMk/>
            <pc:sldMk cId="2724861731" sldId="1104"/>
            <ac:picMk id="7" creationId="{6F3FF533-7B6A-4772-A536-C032EB2D13EE}"/>
          </ac:picMkLst>
        </pc:picChg>
      </pc:sldChg>
      <pc:sldChg chg="delSp modSp add del mod delAnim">
        <pc:chgData name="Cesar Augusto Lopez Gallego" userId="0dfa9112-9251-4882-b472-cf2dfcee09d1" providerId="ADAL" clId="{2012D3A1-5D7B-44EC-8275-99D955F7C40A}" dt="2025-09-17T14:43:07.531" v="1417" actId="47"/>
        <pc:sldMkLst>
          <pc:docMk/>
          <pc:sldMk cId="2192869879" sldId="1105"/>
        </pc:sldMkLst>
        <pc:picChg chg="del mod">
          <ac:chgData name="Cesar Augusto Lopez Gallego" userId="0dfa9112-9251-4882-b472-cf2dfcee09d1" providerId="ADAL" clId="{2012D3A1-5D7B-44EC-8275-99D955F7C40A}" dt="2025-09-17T14:43:04.543" v="1416" actId="478"/>
          <ac:picMkLst>
            <pc:docMk/>
            <pc:sldMk cId="2192869879" sldId="1105"/>
            <ac:picMk id="5" creationId="{0A2B8393-90F9-4798-99E0-A6119C316F9D}"/>
          </ac:picMkLst>
        </pc:picChg>
      </pc:sldChg>
      <pc:sldChg chg="add del">
        <pc:chgData name="Cesar Augusto Lopez Gallego" userId="0dfa9112-9251-4882-b472-cf2dfcee09d1" providerId="ADAL" clId="{2012D3A1-5D7B-44EC-8275-99D955F7C40A}" dt="2025-09-16T18:34:42.664" v="218" actId="47"/>
        <pc:sldMkLst>
          <pc:docMk/>
          <pc:sldMk cId="3525089980" sldId="1108"/>
        </pc:sldMkLst>
      </pc:sldChg>
      <pc:sldChg chg="add del">
        <pc:chgData name="Cesar Augusto Lopez Gallego" userId="0dfa9112-9251-4882-b472-cf2dfcee09d1" providerId="ADAL" clId="{2012D3A1-5D7B-44EC-8275-99D955F7C40A}" dt="2025-09-16T18:33:48.910" v="216" actId="47"/>
        <pc:sldMkLst>
          <pc:docMk/>
          <pc:sldMk cId="2378397578" sldId="1109"/>
        </pc:sldMkLst>
      </pc:sldChg>
      <pc:sldChg chg="add del">
        <pc:chgData name="Cesar Augusto Lopez Gallego" userId="0dfa9112-9251-4882-b472-cf2dfcee09d1" providerId="ADAL" clId="{2012D3A1-5D7B-44EC-8275-99D955F7C40A}" dt="2025-09-16T18:33:48.910" v="216" actId="47"/>
        <pc:sldMkLst>
          <pc:docMk/>
          <pc:sldMk cId="1801100" sldId="1110"/>
        </pc:sldMkLst>
      </pc:sldChg>
      <pc:sldChg chg="modSp add del mod">
        <pc:chgData name="Cesar Augusto Lopez Gallego" userId="0dfa9112-9251-4882-b472-cf2dfcee09d1" providerId="ADAL" clId="{2012D3A1-5D7B-44EC-8275-99D955F7C40A}" dt="2025-09-16T18:33:48.910" v="216" actId="47"/>
        <pc:sldMkLst>
          <pc:docMk/>
          <pc:sldMk cId="1252755571" sldId="1111"/>
        </pc:sldMkLst>
        <pc:spChg chg="mod">
          <ac:chgData name="Cesar Augusto Lopez Gallego" userId="0dfa9112-9251-4882-b472-cf2dfcee09d1" providerId="ADAL" clId="{2012D3A1-5D7B-44EC-8275-99D955F7C40A}" dt="2025-09-16T18:33:00.914" v="210" actId="27636"/>
          <ac:spMkLst>
            <pc:docMk/>
            <pc:sldMk cId="1252755571" sldId="1111"/>
            <ac:spMk id="5" creationId="{10BCCE56-3867-4080-A5E3-A52805944FB0}"/>
          </ac:spMkLst>
        </pc:spChg>
      </pc:sldChg>
      <pc:sldChg chg="add del">
        <pc:chgData name="Cesar Augusto Lopez Gallego" userId="0dfa9112-9251-4882-b472-cf2dfcee09d1" providerId="ADAL" clId="{2012D3A1-5D7B-44EC-8275-99D955F7C40A}" dt="2025-09-16T18:33:48.910" v="216" actId="47"/>
        <pc:sldMkLst>
          <pc:docMk/>
          <pc:sldMk cId="394499711" sldId="1112"/>
        </pc:sldMkLst>
      </pc:sldChg>
      <pc:sldChg chg="addSp modSp add mod modAnim">
        <pc:chgData name="Cesar Augusto Lopez Gallego" userId="0dfa9112-9251-4882-b472-cf2dfcee09d1" providerId="ADAL" clId="{2012D3A1-5D7B-44EC-8275-99D955F7C40A}" dt="2025-09-17T14:47:35.644" v="1519" actId="6549"/>
        <pc:sldMkLst>
          <pc:docMk/>
          <pc:sldMk cId="4252659051" sldId="1113"/>
        </pc:sldMkLst>
        <pc:spChg chg="mod">
          <ac:chgData name="Cesar Augusto Lopez Gallego" userId="0dfa9112-9251-4882-b472-cf2dfcee09d1" providerId="ADAL" clId="{2012D3A1-5D7B-44EC-8275-99D955F7C40A}" dt="2025-09-17T14:47:35.644" v="1519" actId="6549"/>
          <ac:spMkLst>
            <pc:docMk/>
            <pc:sldMk cId="4252659051" sldId="1113"/>
            <ac:spMk id="2" creationId="{8FBD0E88-3EAE-4234-B35E-E939DDDA0908}"/>
          </ac:spMkLst>
        </pc:spChg>
        <pc:spChg chg="mod">
          <ac:chgData name="Cesar Augusto Lopez Gallego" userId="0dfa9112-9251-4882-b472-cf2dfcee09d1" providerId="ADAL" clId="{2012D3A1-5D7B-44EC-8275-99D955F7C40A}" dt="2025-09-17T14:47:30.611" v="1505" actId="1076"/>
          <ac:spMkLst>
            <pc:docMk/>
            <pc:sldMk cId="4252659051" sldId="1113"/>
            <ac:spMk id="6" creationId="{1B98C4C0-BA54-4983-ACB8-4D5E766C325C}"/>
          </ac:spMkLst>
        </pc:spChg>
        <pc:spChg chg="add mod">
          <ac:chgData name="Cesar Augusto Lopez Gallego" userId="0dfa9112-9251-4882-b472-cf2dfcee09d1" providerId="ADAL" clId="{2012D3A1-5D7B-44EC-8275-99D955F7C40A}" dt="2025-09-17T14:47:00.501" v="1459" actId="1076"/>
          <ac:spMkLst>
            <pc:docMk/>
            <pc:sldMk cId="4252659051" sldId="1113"/>
            <ac:spMk id="12" creationId="{FE2713C7-D153-4760-8C3F-4A4F30F65547}"/>
          </ac:spMkLst>
        </pc:spChg>
        <pc:spChg chg="add mod">
          <ac:chgData name="Cesar Augusto Lopez Gallego" userId="0dfa9112-9251-4882-b472-cf2dfcee09d1" providerId="ADAL" clId="{2012D3A1-5D7B-44EC-8275-99D955F7C40A}" dt="2025-09-17T14:47:00.501" v="1459" actId="1076"/>
          <ac:spMkLst>
            <pc:docMk/>
            <pc:sldMk cId="4252659051" sldId="1113"/>
            <ac:spMk id="13" creationId="{7350E07E-E781-4418-B8C6-A0272F268D32}"/>
          </ac:spMkLst>
        </pc:spChg>
        <pc:spChg chg="add mod">
          <ac:chgData name="Cesar Augusto Lopez Gallego" userId="0dfa9112-9251-4882-b472-cf2dfcee09d1" providerId="ADAL" clId="{2012D3A1-5D7B-44EC-8275-99D955F7C40A}" dt="2025-09-17T14:47:00.501" v="1459" actId="1076"/>
          <ac:spMkLst>
            <pc:docMk/>
            <pc:sldMk cId="4252659051" sldId="1113"/>
            <ac:spMk id="14" creationId="{1102A869-DD02-4A64-B43C-846D1F5DF0F0}"/>
          </ac:spMkLst>
        </pc:spChg>
        <pc:spChg chg="add mod">
          <ac:chgData name="Cesar Augusto Lopez Gallego" userId="0dfa9112-9251-4882-b472-cf2dfcee09d1" providerId="ADAL" clId="{2012D3A1-5D7B-44EC-8275-99D955F7C40A}" dt="2025-09-17T14:47:00.501" v="1459" actId="1076"/>
          <ac:spMkLst>
            <pc:docMk/>
            <pc:sldMk cId="4252659051" sldId="1113"/>
            <ac:spMk id="15" creationId="{5EB17E65-6E80-41C4-867A-CCA089EE05A7}"/>
          </ac:spMkLst>
        </pc:spChg>
        <pc:picChg chg="add mod">
          <ac:chgData name="Cesar Augusto Lopez Gallego" userId="0dfa9112-9251-4882-b472-cf2dfcee09d1" providerId="ADAL" clId="{2012D3A1-5D7B-44EC-8275-99D955F7C40A}" dt="2025-09-17T14:47:00.501" v="1459" actId="1076"/>
          <ac:picMkLst>
            <pc:docMk/>
            <pc:sldMk cId="4252659051" sldId="1113"/>
            <ac:picMk id="7" creationId="{4BF367D4-EE3E-45AA-8111-04D7924E1859}"/>
          </ac:picMkLst>
        </pc:picChg>
        <pc:picChg chg="mod">
          <ac:chgData name="Cesar Augusto Lopez Gallego" userId="0dfa9112-9251-4882-b472-cf2dfcee09d1" providerId="ADAL" clId="{2012D3A1-5D7B-44EC-8275-99D955F7C40A}" dt="2025-09-17T14:46:25.001" v="1450" actId="1076"/>
          <ac:picMkLst>
            <pc:docMk/>
            <pc:sldMk cId="4252659051" sldId="1113"/>
            <ac:picMk id="8" creationId="{A98FD063-0852-4CDB-82EC-3A56D6F5AFC3}"/>
          </ac:picMkLst>
        </pc:picChg>
        <pc:picChg chg="add mod">
          <ac:chgData name="Cesar Augusto Lopez Gallego" userId="0dfa9112-9251-4882-b472-cf2dfcee09d1" providerId="ADAL" clId="{2012D3A1-5D7B-44EC-8275-99D955F7C40A}" dt="2025-09-17T14:47:00.501" v="1459" actId="1076"/>
          <ac:picMkLst>
            <pc:docMk/>
            <pc:sldMk cId="4252659051" sldId="1113"/>
            <ac:picMk id="9" creationId="{705A5570-4F86-498F-8E43-ED0180CBC907}"/>
          </ac:picMkLst>
        </pc:picChg>
        <pc:picChg chg="add mod">
          <ac:chgData name="Cesar Augusto Lopez Gallego" userId="0dfa9112-9251-4882-b472-cf2dfcee09d1" providerId="ADAL" clId="{2012D3A1-5D7B-44EC-8275-99D955F7C40A}" dt="2025-09-17T14:47:00.501" v="1459" actId="1076"/>
          <ac:picMkLst>
            <pc:docMk/>
            <pc:sldMk cId="4252659051" sldId="1113"/>
            <ac:picMk id="10" creationId="{85C123D3-00B6-4771-83FD-25A731855C34}"/>
          </ac:picMkLst>
        </pc:picChg>
        <pc:picChg chg="add mod">
          <ac:chgData name="Cesar Augusto Lopez Gallego" userId="0dfa9112-9251-4882-b472-cf2dfcee09d1" providerId="ADAL" clId="{2012D3A1-5D7B-44EC-8275-99D955F7C40A}" dt="2025-09-17T14:47:00.501" v="1459" actId="1076"/>
          <ac:picMkLst>
            <pc:docMk/>
            <pc:sldMk cId="4252659051" sldId="1113"/>
            <ac:picMk id="11" creationId="{94D38421-8E20-4298-86BD-347F7EE510DF}"/>
          </ac:picMkLst>
        </pc:picChg>
      </pc:sldChg>
      <pc:sldChg chg="add">
        <pc:chgData name="Cesar Augusto Lopez Gallego" userId="0dfa9112-9251-4882-b472-cf2dfcee09d1" providerId="ADAL" clId="{2012D3A1-5D7B-44EC-8275-99D955F7C40A}" dt="2025-09-16T18:33:00.710" v="207"/>
        <pc:sldMkLst>
          <pc:docMk/>
          <pc:sldMk cId="2164937801" sldId="1114"/>
        </pc:sldMkLst>
      </pc:sldChg>
      <pc:sldChg chg="modSp add mod">
        <pc:chgData name="Cesar Augusto Lopez Gallego" userId="0dfa9112-9251-4882-b472-cf2dfcee09d1" providerId="ADAL" clId="{2012D3A1-5D7B-44EC-8275-99D955F7C40A}" dt="2025-09-17T19:56:11.956" v="2417" actId="1076"/>
        <pc:sldMkLst>
          <pc:docMk/>
          <pc:sldMk cId="3102862142" sldId="1115"/>
        </pc:sldMkLst>
        <pc:spChg chg="mod">
          <ac:chgData name="Cesar Augusto Lopez Gallego" userId="0dfa9112-9251-4882-b472-cf2dfcee09d1" providerId="ADAL" clId="{2012D3A1-5D7B-44EC-8275-99D955F7C40A}" dt="2025-09-16T18:33:00.867" v="208" actId="27636"/>
          <ac:spMkLst>
            <pc:docMk/>
            <pc:sldMk cId="3102862142" sldId="1115"/>
            <ac:spMk id="2" creationId="{C0A22033-C1A7-4B08-9CF2-AAC18547D9E3}"/>
          </ac:spMkLst>
        </pc:spChg>
        <pc:picChg chg="mod">
          <ac:chgData name="Cesar Augusto Lopez Gallego" userId="0dfa9112-9251-4882-b472-cf2dfcee09d1" providerId="ADAL" clId="{2012D3A1-5D7B-44EC-8275-99D955F7C40A}" dt="2025-09-17T19:56:11.956" v="2417" actId="1076"/>
          <ac:picMkLst>
            <pc:docMk/>
            <pc:sldMk cId="3102862142" sldId="1115"/>
            <ac:picMk id="3" creationId="{EA244DF2-D458-43AA-B19E-145459B96F98}"/>
          </ac:picMkLst>
        </pc:picChg>
      </pc:sldChg>
      <pc:sldChg chg="modSp add del mod">
        <pc:chgData name="Cesar Augusto Lopez Gallego" userId="0dfa9112-9251-4882-b472-cf2dfcee09d1" providerId="ADAL" clId="{2012D3A1-5D7B-44EC-8275-99D955F7C40A}" dt="2025-09-17T14:52:15.871" v="1589" actId="47"/>
        <pc:sldMkLst>
          <pc:docMk/>
          <pc:sldMk cId="2736713887" sldId="1116"/>
        </pc:sldMkLst>
        <pc:spChg chg="mod">
          <ac:chgData name="Cesar Augusto Lopez Gallego" userId="0dfa9112-9251-4882-b472-cf2dfcee09d1" providerId="ADAL" clId="{2012D3A1-5D7B-44EC-8275-99D955F7C40A}" dt="2025-09-16T19:18:17.762" v="412" actId="20577"/>
          <ac:spMkLst>
            <pc:docMk/>
            <pc:sldMk cId="2736713887" sldId="1116"/>
            <ac:spMk id="5" creationId="{4A71F97E-26D4-4E82-B9DC-4B5533B3D98A}"/>
          </ac:spMkLst>
        </pc:spChg>
      </pc:sldChg>
      <pc:sldChg chg="modSp add del mod">
        <pc:chgData name="Cesar Augusto Lopez Gallego" userId="0dfa9112-9251-4882-b472-cf2dfcee09d1" providerId="ADAL" clId="{2012D3A1-5D7B-44EC-8275-99D955F7C40A}" dt="2025-09-16T18:33:48.910" v="216" actId="47"/>
        <pc:sldMkLst>
          <pc:docMk/>
          <pc:sldMk cId="1766749050" sldId="1117"/>
        </pc:sldMkLst>
        <pc:spChg chg="mod">
          <ac:chgData name="Cesar Augusto Lopez Gallego" userId="0dfa9112-9251-4882-b472-cf2dfcee09d1" providerId="ADAL" clId="{2012D3A1-5D7B-44EC-8275-99D955F7C40A}" dt="2025-09-16T18:33:00.945" v="213" actId="27636"/>
          <ac:spMkLst>
            <pc:docMk/>
            <pc:sldMk cId="1766749050" sldId="1117"/>
            <ac:spMk id="6" creationId="{518FE880-2639-4959-8B52-95B275B6FE51}"/>
          </ac:spMkLst>
        </pc:spChg>
      </pc:sldChg>
      <pc:sldChg chg="modSp add del mod">
        <pc:chgData name="Cesar Augusto Lopez Gallego" userId="0dfa9112-9251-4882-b472-cf2dfcee09d1" providerId="ADAL" clId="{2012D3A1-5D7B-44EC-8275-99D955F7C40A}" dt="2025-09-16T18:33:48.910" v="216" actId="47"/>
        <pc:sldMkLst>
          <pc:docMk/>
          <pc:sldMk cId="91552364" sldId="1118"/>
        </pc:sldMkLst>
        <pc:spChg chg="mod">
          <ac:chgData name="Cesar Augusto Lopez Gallego" userId="0dfa9112-9251-4882-b472-cf2dfcee09d1" providerId="ADAL" clId="{2012D3A1-5D7B-44EC-8275-99D955F7C40A}" dt="2025-09-16T18:33:00.961" v="214" actId="27636"/>
          <ac:spMkLst>
            <pc:docMk/>
            <pc:sldMk cId="91552364" sldId="1118"/>
            <ac:spMk id="6" creationId="{518FE880-2639-4959-8B52-95B275B6FE51}"/>
          </ac:spMkLst>
        </pc:spChg>
      </pc:sldChg>
      <pc:sldChg chg="modSp add del mod">
        <pc:chgData name="Cesar Augusto Lopez Gallego" userId="0dfa9112-9251-4882-b472-cf2dfcee09d1" providerId="ADAL" clId="{2012D3A1-5D7B-44EC-8275-99D955F7C40A}" dt="2025-09-16T18:33:48.910" v="216" actId="47"/>
        <pc:sldMkLst>
          <pc:docMk/>
          <pc:sldMk cId="3993748339" sldId="1119"/>
        </pc:sldMkLst>
        <pc:spChg chg="mod">
          <ac:chgData name="Cesar Augusto Lopez Gallego" userId="0dfa9112-9251-4882-b472-cf2dfcee09d1" providerId="ADAL" clId="{2012D3A1-5D7B-44EC-8275-99D955F7C40A}" dt="2025-09-16T18:33:00.996" v="215" actId="27636"/>
          <ac:spMkLst>
            <pc:docMk/>
            <pc:sldMk cId="3993748339" sldId="1119"/>
            <ac:spMk id="6" creationId="{518FE880-2639-4959-8B52-95B275B6FE51}"/>
          </ac:spMkLst>
        </pc:spChg>
      </pc:sldChg>
      <pc:sldChg chg="add del">
        <pc:chgData name="Cesar Augusto Lopez Gallego" userId="0dfa9112-9251-4882-b472-cf2dfcee09d1" providerId="ADAL" clId="{2012D3A1-5D7B-44EC-8275-99D955F7C40A}" dt="2025-09-16T18:33:48.910" v="216" actId="47"/>
        <pc:sldMkLst>
          <pc:docMk/>
          <pc:sldMk cId="246596698" sldId="1120"/>
        </pc:sldMkLst>
      </pc:sldChg>
      <pc:sldChg chg="add del">
        <pc:chgData name="Cesar Augusto Lopez Gallego" userId="0dfa9112-9251-4882-b472-cf2dfcee09d1" providerId="ADAL" clId="{2012D3A1-5D7B-44EC-8275-99D955F7C40A}" dt="2025-09-16T18:33:48.910" v="216" actId="47"/>
        <pc:sldMkLst>
          <pc:docMk/>
          <pc:sldMk cId="2534885053" sldId="1122"/>
        </pc:sldMkLst>
      </pc:sldChg>
      <pc:sldChg chg="add del">
        <pc:chgData name="Cesar Augusto Lopez Gallego" userId="0dfa9112-9251-4882-b472-cf2dfcee09d1" providerId="ADAL" clId="{2012D3A1-5D7B-44EC-8275-99D955F7C40A}" dt="2025-09-17T13:20:52.902" v="574" actId="47"/>
        <pc:sldMkLst>
          <pc:docMk/>
          <pc:sldMk cId="1283542096" sldId="1124"/>
        </pc:sldMkLst>
      </pc:sldChg>
      <pc:sldChg chg="modSp add mod">
        <pc:chgData name="Cesar Augusto Lopez Gallego" userId="0dfa9112-9251-4882-b472-cf2dfcee09d1" providerId="ADAL" clId="{2012D3A1-5D7B-44EC-8275-99D955F7C40A}" dt="2025-09-16T18:43:33.029" v="263" actId="20577"/>
        <pc:sldMkLst>
          <pc:docMk/>
          <pc:sldMk cId="3394780857" sldId="1125"/>
        </pc:sldMkLst>
        <pc:spChg chg="mod">
          <ac:chgData name="Cesar Augusto Lopez Gallego" userId="0dfa9112-9251-4882-b472-cf2dfcee09d1" providerId="ADAL" clId="{2012D3A1-5D7B-44EC-8275-99D955F7C40A}" dt="2025-09-16T18:43:33.029" v="263" actId="20577"/>
          <ac:spMkLst>
            <pc:docMk/>
            <pc:sldMk cId="3394780857" sldId="1125"/>
            <ac:spMk id="4" creationId="{9FAC326A-6FAB-411A-8C1A-DD11EC2DF0D1}"/>
          </ac:spMkLst>
        </pc:spChg>
      </pc:sldChg>
      <pc:sldChg chg="modSp add del mod">
        <pc:chgData name="Cesar Augusto Lopez Gallego" userId="0dfa9112-9251-4882-b472-cf2dfcee09d1" providerId="ADAL" clId="{2012D3A1-5D7B-44EC-8275-99D955F7C40A}" dt="2025-09-17T14:47:42.886" v="1520" actId="47"/>
        <pc:sldMkLst>
          <pc:docMk/>
          <pc:sldMk cId="2901208703" sldId="1126"/>
        </pc:sldMkLst>
        <pc:spChg chg="mod">
          <ac:chgData name="Cesar Augusto Lopez Gallego" userId="0dfa9112-9251-4882-b472-cf2dfcee09d1" providerId="ADAL" clId="{2012D3A1-5D7B-44EC-8275-99D955F7C40A}" dt="2025-09-17T14:46:35.981" v="1454" actId="1076"/>
          <ac:spMkLst>
            <pc:docMk/>
            <pc:sldMk cId="2901208703" sldId="1126"/>
            <ac:spMk id="16" creationId="{1E194E2E-6094-4D3D-8077-7A253BFF9809}"/>
          </ac:spMkLst>
        </pc:spChg>
        <pc:spChg chg="mod">
          <ac:chgData name="Cesar Augusto Lopez Gallego" userId="0dfa9112-9251-4882-b472-cf2dfcee09d1" providerId="ADAL" clId="{2012D3A1-5D7B-44EC-8275-99D955F7C40A}" dt="2025-09-17T14:46:42.551" v="1456" actId="1076"/>
          <ac:spMkLst>
            <pc:docMk/>
            <pc:sldMk cId="2901208703" sldId="1126"/>
            <ac:spMk id="17" creationId="{9516C991-1849-4EC0-9B99-9DFA337FB4A7}"/>
          </ac:spMkLst>
        </pc:spChg>
        <pc:spChg chg="mod">
          <ac:chgData name="Cesar Augusto Lopez Gallego" userId="0dfa9112-9251-4882-b472-cf2dfcee09d1" providerId="ADAL" clId="{2012D3A1-5D7B-44EC-8275-99D955F7C40A}" dt="2025-09-17T14:46:40.021" v="1455" actId="1076"/>
          <ac:spMkLst>
            <pc:docMk/>
            <pc:sldMk cId="2901208703" sldId="1126"/>
            <ac:spMk id="18" creationId="{4477DC92-4D23-4B63-BE32-ED5F86457C5A}"/>
          </ac:spMkLst>
        </pc:spChg>
        <pc:spChg chg="mod">
          <ac:chgData name="Cesar Augusto Lopez Gallego" userId="0dfa9112-9251-4882-b472-cf2dfcee09d1" providerId="ADAL" clId="{2012D3A1-5D7B-44EC-8275-99D955F7C40A}" dt="2025-09-17T14:46:46.230" v="1457" actId="1076"/>
          <ac:spMkLst>
            <pc:docMk/>
            <pc:sldMk cId="2901208703" sldId="1126"/>
            <ac:spMk id="19" creationId="{F9A7A172-8861-432F-A0F1-07652B704D12}"/>
          </ac:spMkLst>
        </pc:spChg>
        <pc:picChg chg="mod">
          <ac:chgData name="Cesar Augusto Lopez Gallego" userId="0dfa9112-9251-4882-b472-cf2dfcee09d1" providerId="ADAL" clId="{2012D3A1-5D7B-44EC-8275-99D955F7C40A}" dt="2025-09-17T14:46:32.804" v="1453" actId="1076"/>
          <ac:picMkLst>
            <pc:docMk/>
            <pc:sldMk cId="2901208703" sldId="1126"/>
            <ac:picMk id="8" creationId="{4E129030-F875-4BBE-B8A4-92A389F39A00}"/>
          </ac:picMkLst>
        </pc:picChg>
      </pc:sldChg>
      <pc:sldChg chg="modSp add del mod">
        <pc:chgData name="Cesar Augusto Lopez Gallego" userId="0dfa9112-9251-4882-b472-cf2dfcee09d1" providerId="ADAL" clId="{2012D3A1-5D7B-44EC-8275-99D955F7C40A}" dt="2025-09-16T18:33:48.910" v="216" actId="47"/>
        <pc:sldMkLst>
          <pc:docMk/>
          <pc:sldMk cId="301854334" sldId="1127"/>
        </pc:sldMkLst>
        <pc:spChg chg="mod">
          <ac:chgData name="Cesar Augusto Lopez Gallego" userId="0dfa9112-9251-4882-b472-cf2dfcee09d1" providerId="ADAL" clId="{2012D3A1-5D7B-44EC-8275-99D955F7C40A}" dt="2025-09-16T18:33:00.898" v="209" actId="27636"/>
          <ac:spMkLst>
            <pc:docMk/>
            <pc:sldMk cId="301854334" sldId="1127"/>
            <ac:spMk id="5" creationId="{10BCCE56-3867-4080-A5E3-A52805944FB0}"/>
          </ac:spMkLst>
        </pc:spChg>
      </pc:sldChg>
      <pc:sldChg chg="delSp modSp new del mod">
        <pc:chgData name="Cesar Augusto Lopez Gallego" userId="0dfa9112-9251-4882-b472-cf2dfcee09d1" providerId="ADAL" clId="{2012D3A1-5D7B-44EC-8275-99D955F7C40A}" dt="2025-09-16T19:39:31.336" v="513" actId="47"/>
        <pc:sldMkLst>
          <pc:docMk/>
          <pc:sldMk cId="652404112" sldId="1127"/>
        </pc:sldMkLst>
        <pc:spChg chg="del mod">
          <ac:chgData name="Cesar Augusto Lopez Gallego" userId="0dfa9112-9251-4882-b472-cf2dfcee09d1" providerId="ADAL" clId="{2012D3A1-5D7B-44EC-8275-99D955F7C40A}" dt="2025-09-16T18:43:58.643" v="289" actId="478"/>
          <ac:spMkLst>
            <pc:docMk/>
            <pc:sldMk cId="652404112" sldId="1127"/>
            <ac:spMk id="2" creationId="{374C288F-DAEE-40D7-892D-C019842C9064}"/>
          </ac:spMkLst>
        </pc:spChg>
      </pc:sldChg>
      <pc:sldChg chg="modSp add del mod">
        <pc:chgData name="Cesar Augusto Lopez Gallego" userId="0dfa9112-9251-4882-b472-cf2dfcee09d1" providerId="ADAL" clId="{2012D3A1-5D7B-44EC-8275-99D955F7C40A}" dt="2025-09-16T18:33:48.910" v="216" actId="47"/>
        <pc:sldMkLst>
          <pc:docMk/>
          <pc:sldMk cId="1236157104" sldId="1128"/>
        </pc:sldMkLst>
        <pc:spChg chg="mod">
          <ac:chgData name="Cesar Augusto Lopez Gallego" userId="0dfa9112-9251-4882-b472-cf2dfcee09d1" providerId="ADAL" clId="{2012D3A1-5D7B-44EC-8275-99D955F7C40A}" dt="2025-09-16T18:33:00.914" v="211" actId="27636"/>
          <ac:spMkLst>
            <pc:docMk/>
            <pc:sldMk cId="1236157104" sldId="1128"/>
            <ac:spMk id="8" creationId="{47335A92-C82B-4A37-84BF-FF5FDE68FB76}"/>
          </ac:spMkLst>
        </pc:spChg>
      </pc:sldChg>
      <pc:sldChg chg="addSp delSp modSp add del mod">
        <pc:chgData name="Cesar Augusto Lopez Gallego" userId="0dfa9112-9251-4882-b472-cf2dfcee09d1" providerId="ADAL" clId="{2012D3A1-5D7B-44EC-8275-99D955F7C40A}" dt="2025-09-17T17:44:39.823" v="1618" actId="2696"/>
        <pc:sldMkLst>
          <pc:docMk/>
          <pc:sldMk cId="1667366252" sldId="1128"/>
        </pc:sldMkLst>
        <pc:spChg chg="mod">
          <ac:chgData name="Cesar Augusto Lopez Gallego" userId="0dfa9112-9251-4882-b472-cf2dfcee09d1" providerId="ADAL" clId="{2012D3A1-5D7B-44EC-8275-99D955F7C40A}" dt="2025-09-16T18:35:42.850" v="256" actId="20577"/>
          <ac:spMkLst>
            <pc:docMk/>
            <pc:sldMk cId="1667366252" sldId="1128"/>
            <ac:spMk id="4" creationId="{9FAC326A-6FAB-411A-8C1A-DD11EC2DF0D1}"/>
          </ac:spMkLst>
        </pc:spChg>
        <pc:picChg chg="add del">
          <ac:chgData name="Cesar Augusto Lopez Gallego" userId="0dfa9112-9251-4882-b472-cf2dfcee09d1" providerId="ADAL" clId="{2012D3A1-5D7B-44EC-8275-99D955F7C40A}" dt="2025-09-16T19:20:25.853" v="417" actId="478"/>
          <ac:picMkLst>
            <pc:docMk/>
            <pc:sldMk cId="1667366252" sldId="1128"/>
            <ac:picMk id="3" creationId="{12C443A9-51D9-47C1-B17D-C2925D05F0DE}"/>
          </ac:picMkLst>
        </pc:picChg>
      </pc:sldChg>
      <pc:sldChg chg="add">
        <pc:chgData name="Cesar Augusto Lopez Gallego" userId="0dfa9112-9251-4882-b472-cf2dfcee09d1" providerId="ADAL" clId="{2012D3A1-5D7B-44EC-8275-99D955F7C40A}" dt="2025-09-17T17:44:48.623" v="1619"/>
        <pc:sldMkLst>
          <pc:docMk/>
          <pc:sldMk cId="2504444248" sldId="1128"/>
        </pc:sldMkLst>
      </pc:sldChg>
      <pc:sldChg chg="add del">
        <pc:chgData name="Cesar Augusto Lopez Gallego" userId="0dfa9112-9251-4882-b472-cf2dfcee09d1" providerId="ADAL" clId="{2012D3A1-5D7B-44EC-8275-99D955F7C40A}" dt="2025-09-16T18:35:24.524" v="225"/>
        <pc:sldMkLst>
          <pc:docMk/>
          <pc:sldMk cId="2544303299" sldId="1128"/>
        </pc:sldMkLst>
      </pc:sldChg>
      <pc:sldChg chg="modSp add del mod">
        <pc:chgData name="Cesar Augusto Lopez Gallego" userId="0dfa9112-9251-4882-b472-cf2dfcee09d1" providerId="ADAL" clId="{2012D3A1-5D7B-44EC-8275-99D955F7C40A}" dt="2025-09-16T18:33:48.910" v="216" actId="47"/>
        <pc:sldMkLst>
          <pc:docMk/>
          <pc:sldMk cId="59476946" sldId="1129"/>
        </pc:sldMkLst>
        <pc:spChg chg="mod">
          <ac:chgData name="Cesar Augusto Lopez Gallego" userId="0dfa9112-9251-4882-b472-cf2dfcee09d1" providerId="ADAL" clId="{2012D3A1-5D7B-44EC-8275-99D955F7C40A}" dt="2025-09-16T18:33:00.945" v="212" actId="27636"/>
          <ac:spMkLst>
            <pc:docMk/>
            <pc:sldMk cId="59476946" sldId="1129"/>
            <ac:spMk id="7" creationId="{463A43AC-6B90-4385-B21D-A2A774DB36F1}"/>
          </ac:spMkLst>
        </pc:spChg>
      </pc:sldChg>
      <pc:sldChg chg="modSp add mod">
        <pc:chgData name="Cesar Augusto Lopez Gallego" userId="0dfa9112-9251-4882-b472-cf2dfcee09d1" providerId="ADAL" clId="{2012D3A1-5D7B-44EC-8275-99D955F7C40A}" dt="2025-09-16T18:43:51.889" v="287" actId="20577"/>
        <pc:sldMkLst>
          <pc:docMk/>
          <pc:sldMk cId="1582900707" sldId="1129"/>
        </pc:sldMkLst>
        <pc:spChg chg="mod">
          <ac:chgData name="Cesar Augusto Lopez Gallego" userId="0dfa9112-9251-4882-b472-cf2dfcee09d1" providerId="ADAL" clId="{2012D3A1-5D7B-44EC-8275-99D955F7C40A}" dt="2025-09-16T18:43:51.889" v="287" actId="20577"/>
          <ac:spMkLst>
            <pc:docMk/>
            <pc:sldMk cId="1582900707" sldId="1129"/>
            <ac:spMk id="4" creationId="{9FAC326A-6FAB-411A-8C1A-DD11EC2DF0D1}"/>
          </ac:spMkLst>
        </pc:spChg>
      </pc:sldChg>
      <pc:sldChg chg="add del">
        <pc:chgData name="Cesar Augusto Lopez Gallego" userId="0dfa9112-9251-4882-b472-cf2dfcee09d1" providerId="ADAL" clId="{2012D3A1-5D7B-44EC-8275-99D955F7C40A}" dt="2025-09-16T18:33:48.910" v="216" actId="47"/>
        <pc:sldMkLst>
          <pc:docMk/>
          <pc:sldMk cId="2434107167" sldId="1130"/>
        </pc:sldMkLst>
      </pc:sldChg>
      <pc:sldChg chg="modSp add del mod">
        <pc:chgData name="Cesar Augusto Lopez Gallego" userId="0dfa9112-9251-4882-b472-cf2dfcee09d1" providerId="ADAL" clId="{2012D3A1-5D7B-44EC-8275-99D955F7C40A}" dt="2025-09-19T21:40:16.505" v="2815" actId="2696"/>
        <pc:sldMkLst>
          <pc:docMk/>
          <pc:sldMk cId="3273181037" sldId="1130"/>
        </pc:sldMkLst>
        <pc:spChg chg="mod">
          <ac:chgData name="Cesar Augusto Lopez Gallego" userId="0dfa9112-9251-4882-b472-cf2dfcee09d1" providerId="ADAL" clId="{2012D3A1-5D7B-44EC-8275-99D955F7C40A}" dt="2025-09-16T18:44:19.675" v="309" actId="20577"/>
          <ac:spMkLst>
            <pc:docMk/>
            <pc:sldMk cId="3273181037" sldId="1130"/>
            <ac:spMk id="4" creationId="{9FAC326A-6FAB-411A-8C1A-DD11EC2DF0D1}"/>
          </ac:spMkLst>
        </pc:spChg>
      </pc:sldChg>
      <pc:sldChg chg="new del">
        <pc:chgData name="Cesar Augusto Lopez Gallego" userId="0dfa9112-9251-4882-b472-cf2dfcee09d1" providerId="ADAL" clId="{2012D3A1-5D7B-44EC-8275-99D955F7C40A}" dt="2025-09-16T19:19:38.849" v="415" actId="47"/>
        <pc:sldMkLst>
          <pc:docMk/>
          <pc:sldMk cId="136551501" sldId="1131"/>
        </pc:sldMkLst>
      </pc:sldChg>
      <pc:sldChg chg="add del">
        <pc:chgData name="Cesar Augusto Lopez Gallego" userId="0dfa9112-9251-4882-b472-cf2dfcee09d1" providerId="ADAL" clId="{2012D3A1-5D7B-44EC-8275-99D955F7C40A}" dt="2025-09-16T18:33:48.910" v="216" actId="47"/>
        <pc:sldMkLst>
          <pc:docMk/>
          <pc:sldMk cId="2202868815" sldId="1131"/>
        </pc:sldMkLst>
      </pc:sldChg>
      <pc:sldChg chg="add del">
        <pc:chgData name="Cesar Augusto Lopez Gallego" userId="0dfa9112-9251-4882-b472-cf2dfcee09d1" providerId="ADAL" clId="{2012D3A1-5D7B-44EC-8275-99D955F7C40A}" dt="2025-09-17T17:44:39.823" v="1618" actId="2696"/>
        <pc:sldMkLst>
          <pc:docMk/>
          <pc:sldMk cId="2892640378" sldId="1131"/>
        </pc:sldMkLst>
      </pc:sldChg>
      <pc:sldChg chg="add">
        <pc:chgData name="Cesar Augusto Lopez Gallego" userId="0dfa9112-9251-4882-b472-cf2dfcee09d1" providerId="ADAL" clId="{2012D3A1-5D7B-44EC-8275-99D955F7C40A}" dt="2025-09-17T17:44:48.623" v="1619"/>
        <pc:sldMkLst>
          <pc:docMk/>
          <pc:sldMk cId="3086221109" sldId="1131"/>
        </pc:sldMkLst>
      </pc:sldChg>
      <pc:sldChg chg="add del">
        <pc:chgData name="Cesar Augusto Lopez Gallego" userId="0dfa9112-9251-4882-b472-cf2dfcee09d1" providerId="ADAL" clId="{2012D3A1-5D7B-44EC-8275-99D955F7C40A}" dt="2025-09-17T13:25:55.244" v="633" actId="47"/>
        <pc:sldMkLst>
          <pc:docMk/>
          <pc:sldMk cId="1056812766" sldId="1132"/>
        </pc:sldMkLst>
      </pc:sldChg>
      <pc:sldChg chg="add del">
        <pc:chgData name="Cesar Augusto Lopez Gallego" userId="0dfa9112-9251-4882-b472-cf2dfcee09d1" providerId="ADAL" clId="{2012D3A1-5D7B-44EC-8275-99D955F7C40A}" dt="2025-09-16T18:33:48.910" v="216" actId="47"/>
        <pc:sldMkLst>
          <pc:docMk/>
          <pc:sldMk cId="3267030749" sldId="1132"/>
        </pc:sldMkLst>
      </pc:sldChg>
      <pc:sldChg chg="add">
        <pc:chgData name="Cesar Augusto Lopez Gallego" userId="0dfa9112-9251-4882-b472-cf2dfcee09d1" providerId="ADAL" clId="{2012D3A1-5D7B-44EC-8275-99D955F7C40A}" dt="2025-09-17T17:44:48.623" v="1619"/>
        <pc:sldMkLst>
          <pc:docMk/>
          <pc:sldMk cId="327629144" sldId="1133"/>
        </pc:sldMkLst>
      </pc:sldChg>
      <pc:sldChg chg="addSp delSp modSp add del mod delAnim">
        <pc:chgData name="Cesar Augusto Lopez Gallego" userId="0dfa9112-9251-4882-b472-cf2dfcee09d1" providerId="ADAL" clId="{2012D3A1-5D7B-44EC-8275-99D955F7C40A}" dt="2025-09-17T17:44:39.823" v="1618" actId="2696"/>
        <pc:sldMkLst>
          <pc:docMk/>
          <pc:sldMk cId="1454832557" sldId="1133"/>
        </pc:sldMkLst>
        <pc:spChg chg="mod">
          <ac:chgData name="Cesar Augusto Lopez Gallego" userId="0dfa9112-9251-4882-b472-cf2dfcee09d1" providerId="ADAL" clId="{2012D3A1-5D7B-44EC-8275-99D955F7C40A}" dt="2025-09-17T14:40:51.355" v="1396" actId="1076"/>
          <ac:spMkLst>
            <pc:docMk/>
            <pc:sldMk cId="1454832557" sldId="1133"/>
            <ac:spMk id="9" creationId="{AD5E7130-0097-4A82-AB93-80A736F4948C}"/>
          </ac:spMkLst>
        </pc:spChg>
        <pc:spChg chg="add mod">
          <ac:chgData name="Cesar Augusto Lopez Gallego" userId="0dfa9112-9251-4882-b472-cf2dfcee09d1" providerId="ADAL" clId="{2012D3A1-5D7B-44EC-8275-99D955F7C40A}" dt="2025-09-17T14:41:17.797" v="1405" actId="1076"/>
          <ac:spMkLst>
            <pc:docMk/>
            <pc:sldMk cId="1454832557" sldId="1133"/>
            <ac:spMk id="11" creationId="{1387BFC2-B165-46C6-AB50-B9352082AB10}"/>
          </ac:spMkLst>
        </pc:spChg>
        <pc:spChg chg="del mod">
          <ac:chgData name="Cesar Augusto Lopez Gallego" userId="0dfa9112-9251-4882-b472-cf2dfcee09d1" providerId="ADAL" clId="{2012D3A1-5D7B-44EC-8275-99D955F7C40A}" dt="2025-09-17T14:40:56.593" v="1400" actId="478"/>
          <ac:spMkLst>
            <pc:docMk/>
            <pc:sldMk cId="1454832557" sldId="1133"/>
            <ac:spMk id="12" creationId="{05D894EF-2519-49F9-B8CB-B997025F7914}"/>
          </ac:spMkLst>
        </pc:spChg>
        <pc:spChg chg="del">
          <ac:chgData name="Cesar Augusto Lopez Gallego" userId="0dfa9112-9251-4882-b472-cf2dfcee09d1" providerId="ADAL" clId="{2012D3A1-5D7B-44EC-8275-99D955F7C40A}" dt="2025-09-17T14:40:41.401" v="1394" actId="478"/>
          <ac:spMkLst>
            <pc:docMk/>
            <pc:sldMk cId="1454832557" sldId="1133"/>
            <ac:spMk id="13" creationId="{A792F53D-074E-4B35-A622-ED4818F3122F}"/>
          </ac:spMkLst>
        </pc:spChg>
        <pc:picChg chg="mod">
          <ac:chgData name="Cesar Augusto Lopez Gallego" userId="0dfa9112-9251-4882-b472-cf2dfcee09d1" providerId="ADAL" clId="{2012D3A1-5D7B-44EC-8275-99D955F7C40A}" dt="2025-09-17T14:41:12.731" v="1403" actId="1076"/>
          <ac:picMkLst>
            <pc:docMk/>
            <pc:sldMk cId="1454832557" sldId="1133"/>
            <ac:picMk id="8" creationId="{C743BC8A-007E-446C-9C8C-395ED73D66DC}"/>
          </ac:picMkLst>
        </pc:picChg>
        <pc:picChg chg="add mod">
          <ac:chgData name="Cesar Augusto Lopez Gallego" userId="0dfa9112-9251-4882-b472-cf2dfcee09d1" providerId="ADAL" clId="{2012D3A1-5D7B-44EC-8275-99D955F7C40A}" dt="2025-09-17T14:41:15.121" v="1404" actId="1076"/>
          <ac:picMkLst>
            <pc:docMk/>
            <pc:sldMk cId="1454832557" sldId="1133"/>
            <ac:picMk id="10" creationId="{FFCDD64D-453C-474A-9F8B-9D33CDAAFB71}"/>
          </ac:picMkLst>
        </pc:picChg>
      </pc:sldChg>
      <pc:sldChg chg="add del">
        <pc:chgData name="Cesar Augusto Lopez Gallego" userId="0dfa9112-9251-4882-b472-cf2dfcee09d1" providerId="ADAL" clId="{2012D3A1-5D7B-44EC-8275-99D955F7C40A}" dt="2025-09-16T18:34:42.664" v="218" actId="47"/>
        <pc:sldMkLst>
          <pc:docMk/>
          <pc:sldMk cId="3063391269" sldId="1133"/>
        </pc:sldMkLst>
      </pc:sldChg>
      <pc:sldChg chg="add del">
        <pc:chgData name="Cesar Augusto Lopez Gallego" userId="0dfa9112-9251-4882-b472-cf2dfcee09d1" providerId="ADAL" clId="{2012D3A1-5D7B-44EC-8275-99D955F7C40A}" dt="2025-09-17T14:41:21.001" v="1406" actId="47"/>
        <pc:sldMkLst>
          <pc:docMk/>
          <pc:sldMk cId="3555029939" sldId="1134"/>
        </pc:sldMkLst>
      </pc:sldChg>
      <pc:sldChg chg="add del">
        <pc:chgData name="Cesar Augusto Lopez Gallego" userId="0dfa9112-9251-4882-b472-cf2dfcee09d1" providerId="ADAL" clId="{2012D3A1-5D7B-44EC-8275-99D955F7C40A}" dt="2025-09-17T13:48:01.362" v="906" actId="47"/>
        <pc:sldMkLst>
          <pc:docMk/>
          <pc:sldMk cId="464116726" sldId="1135"/>
        </pc:sldMkLst>
      </pc:sldChg>
      <pc:sldChg chg="add del">
        <pc:chgData name="Cesar Augusto Lopez Gallego" userId="0dfa9112-9251-4882-b472-cf2dfcee09d1" providerId="ADAL" clId="{2012D3A1-5D7B-44EC-8275-99D955F7C40A}" dt="2025-09-16T19:30:03.903" v="486"/>
        <pc:sldMkLst>
          <pc:docMk/>
          <pc:sldMk cId="1797808772" sldId="1136"/>
        </pc:sldMkLst>
      </pc:sldChg>
      <pc:sldChg chg="modSp add mod">
        <pc:chgData name="Cesar Augusto Lopez Gallego" userId="0dfa9112-9251-4882-b472-cf2dfcee09d1" providerId="ADAL" clId="{2012D3A1-5D7B-44EC-8275-99D955F7C40A}" dt="2025-09-17T18:53:43.289" v="2154" actId="14100"/>
        <pc:sldMkLst>
          <pc:docMk/>
          <pc:sldMk cId="3800937275" sldId="1136"/>
        </pc:sldMkLst>
        <pc:spChg chg="mod">
          <ac:chgData name="Cesar Augusto Lopez Gallego" userId="0dfa9112-9251-4882-b472-cf2dfcee09d1" providerId="ADAL" clId="{2012D3A1-5D7B-44EC-8275-99D955F7C40A}" dt="2025-09-17T18:53:43.289" v="2154" actId="14100"/>
          <ac:spMkLst>
            <pc:docMk/>
            <pc:sldMk cId="3800937275" sldId="1136"/>
            <ac:spMk id="4" creationId="{AD3D7CFB-16B0-D984-5D5D-A6F0BF90D139}"/>
          </ac:spMkLst>
        </pc:spChg>
      </pc:sldChg>
      <pc:sldChg chg="add del">
        <pc:chgData name="Cesar Augusto Lopez Gallego" userId="0dfa9112-9251-4882-b472-cf2dfcee09d1" providerId="ADAL" clId="{2012D3A1-5D7B-44EC-8275-99D955F7C40A}" dt="2025-09-16T19:30:03.903" v="486"/>
        <pc:sldMkLst>
          <pc:docMk/>
          <pc:sldMk cId="1370655349" sldId="1137"/>
        </pc:sldMkLst>
      </pc:sldChg>
      <pc:sldChg chg="add del">
        <pc:chgData name="Cesar Augusto Lopez Gallego" userId="0dfa9112-9251-4882-b472-cf2dfcee09d1" providerId="ADAL" clId="{2012D3A1-5D7B-44EC-8275-99D955F7C40A}" dt="2025-09-17T14:57:28.546" v="1616" actId="47"/>
        <pc:sldMkLst>
          <pc:docMk/>
          <pc:sldMk cId="2509961500" sldId="1137"/>
        </pc:sldMkLst>
      </pc:sldChg>
      <pc:sldChg chg="add">
        <pc:chgData name="Cesar Augusto Lopez Gallego" userId="0dfa9112-9251-4882-b472-cf2dfcee09d1" providerId="ADAL" clId="{2012D3A1-5D7B-44EC-8275-99D955F7C40A}" dt="2025-09-16T19:30:59.563" v="488"/>
        <pc:sldMkLst>
          <pc:docMk/>
          <pc:sldMk cId="3156561567" sldId="1138"/>
        </pc:sldMkLst>
      </pc:sldChg>
      <pc:sldChg chg="modSp add del mod">
        <pc:chgData name="Cesar Augusto Lopez Gallego" userId="0dfa9112-9251-4882-b472-cf2dfcee09d1" providerId="ADAL" clId="{2012D3A1-5D7B-44EC-8275-99D955F7C40A}" dt="2025-09-16T19:30:03.903" v="486"/>
        <pc:sldMkLst>
          <pc:docMk/>
          <pc:sldMk cId="3622767755" sldId="1138"/>
        </pc:sldMkLst>
        <pc:spChg chg="mod">
          <ac:chgData name="Cesar Augusto Lopez Gallego" userId="0dfa9112-9251-4882-b472-cf2dfcee09d1" providerId="ADAL" clId="{2012D3A1-5D7B-44EC-8275-99D955F7C40A}" dt="2025-09-16T19:30:03.903" v="486"/>
          <ac:spMkLst>
            <pc:docMk/>
            <pc:sldMk cId="3622767755" sldId="1138"/>
            <ac:spMk id="8" creationId="{85B8064E-D6CD-4D66-B404-C1FD1E066C0C}"/>
          </ac:spMkLst>
        </pc:spChg>
      </pc:sldChg>
      <pc:sldChg chg="add del">
        <pc:chgData name="Cesar Augusto Lopez Gallego" userId="0dfa9112-9251-4882-b472-cf2dfcee09d1" providerId="ADAL" clId="{2012D3A1-5D7B-44EC-8275-99D955F7C40A}" dt="2025-09-17T17:59:24.911" v="1623" actId="47"/>
        <pc:sldMkLst>
          <pc:docMk/>
          <pc:sldMk cId="1707799310" sldId="1139"/>
        </pc:sldMkLst>
      </pc:sldChg>
      <pc:sldChg chg="add del">
        <pc:chgData name="Cesar Augusto Lopez Gallego" userId="0dfa9112-9251-4882-b472-cf2dfcee09d1" providerId="ADAL" clId="{2012D3A1-5D7B-44EC-8275-99D955F7C40A}" dt="2025-09-16T19:30:03.903" v="486"/>
        <pc:sldMkLst>
          <pc:docMk/>
          <pc:sldMk cId="2221065241" sldId="1139"/>
        </pc:sldMkLst>
      </pc:sldChg>
      <pc:sldChg chg="add del">
        <pc:chgData name="Cesar Augusto Lopez Gallego" userId="0dfa9112-9251-4882-b472-cf2dfcee09d1" providerId="ADAL" clId="{2012D3A1-5D7B-44EC-8275-99D955F7C40A}" dt="2025-09-17T17:59:01.619" v="1620" actId="47"/>
        <pc:sldMkLst>
          <pc:docMk/>
          <pc:sldMk cId="1134793371" sldId="1140"/>
        </pc:sldMkLst>
      </pc:sldChg>
      <pc:sldChg chg="add del">
        <pc:chgData name="Cesar Augusto Lopez Gallego" userId="0dfa9112-9251-4882-b472-cf2dfcee09d1" providerId="ADAL" clId="{2012D3A1-5D7B-44EC-8275-99D955F7C40A}" dt="2025-09-16T19:30:03.903" v="486"/>
        <pc:sldMkLst>
          <pc:docMk/>
          <pc:sldMk cId="1382235960" sldId="1140"/>
        </pc:sldMkLst>
      </pc:sldChg>
      <pc:sldChg chg="add del">
        <pc:chgData name="Cesar Augusto Lopez Gallego" userId="0dfa9112-9251-4882-b472-cf2dfcee09d1" providerId="ADAL" clId="{2012D3A1-5D7B-44EC-8275-99D955F7C40A}" dt="2025-09-16T19:30:03.903" v="486"/>
        <pc:sldMkLst>
          <pc:docMk/>
          <pc:sldMk cId="2726361344" sldId="1141"/>
        </pc:sldMkLst>
      </pc:sldChg>
      <pc:sldChg chg="add">
        <pc:chgData name="Cesar Augusto Lopez Gallego" userId="0dfa9112-9251-4882-b472-cf2dfcee09d1" providerId="ADAL" clId="{2012D3A1-5D7B-44EC-8275-99D955F7C40A}" dt="2025-09-17T18:51:49.279" v="2067"/>
        <pc:sldMkLst>
          <pc:docMk/>
          <pc:sldMk cId="3913862591" sldId="1141"/>
        </pc:sldMkLst>
      </pc:sldChg>
      <pc:sldChg chg="addSp delSp modSp add del mod delAnim modAnim">
        <pc:chgData name="Cesar Augusto Lopez Gallego" userId="0dfa9112-9251-4882-b472-cf2dfcee09d1" providerId="ADAL" clId="{2012D3A1-5D7B-44EC-8275-99D955F7C40A}" dt="2025-09-17T18:51:43.966" v="2066" actId="2696"/>
        <pc:sldMkLst>
          <pc:docMk/>
          <pc:sldMk cId="4047415682" sldId="1141"/>
        </pc:sldMkLst>
        <pc:spChg chg="mod">
          <ac:chgData name="Cesar Augusto Lopez Gallego" userId="0dfa9112-9251-4882-b472-cf2dfcee09d1" providerId="ADAL" clId="{2012D3A1-5D7B-44EC-8275-99D955F7C40A}" dt="2025-09-17T18:10:58.929" v="1848" actId="1076"/>
          <ac:spMkLst>
            <pc:docMk/>
            <pc:sldMk cId="4047415682" sldId="1141"/>
            <ac:spMk id="5" creationId="{E32BB04A-9567-41AE-A541-89FACC2B2340}"/>
          </ac:spMkLst>
        </pc:spChg>
        <pc:spChg chg="add del mod">
          <ac:chgData name="Cesar Augusto Lopez Gallego" userId="0dfa9112-9251-4882-b472-cf2dfcee09d1" providerId="ADAL" clId="{2012D3A1-5D7B-44EC-8275-99D955F7C40A}" dt="2025-09-17T18:13:05.905" v="1882" actId="1076"/>
          <ac:spMkLst>
            <pc:docMk/>
            <pc:sldMk cId="4047415682" sldId="1141"/>
            <ac:spMk id="7" creationId="{69AA8670-ED2E-47E0-8E45-46CA59C946B3}"/>
          </ac:spMkLst>
        </pc:spChg>
        <pc:picChg chg="add mod">
          <ac:chgData name="Cesar Augusto Lopez Gallego" userId="0dfa9112-9251-4882-b472-cf2dfcee09d1" providerId="ADAL" clId="{2012D3A1-5D7B-44EC-8275-99D955F7C40A}" dt="2025-09-17T18:13:00.104" v="1880" actId="1076"/>
          <ac:picMkLst>
            <pc:docMk/>
            <pc:sldMk cId="4047415682" sldId="1141"/>
            <ac:picMk id="2" creationId="{2F4C4D0A-9FD3-48A2-A662-D42B329C3FAD}"/>
          </ac:picMkLst>
        </pc:picChg>
        <pc:picChg chg="mod">
          <ac:chgData name="Cesar Augusto Lopez Gallego" userId="0dfa9112-9251-4882-b472-cf2dfcee09d1" providerId="ADAL" clId="{2012D3A1-5D7B-44EC-8275-99D955F7C40A}" dt="2025-09-17T18:10:56.074" v="1847" actId="1076"/>
          <ac:picMkLst>
            <pc:docMk/>
            <pc:sldMk cId="4047415682" sldId="1141"/>
            <ac:picMk id="3" creationId="{BF161336-6664-47F3-B020-B55A6FC061AA}"/>
          </ac:picMkLst>
        </pc:picChg>
        <pc:picChg chg="add mod">
          <ac:chgData name="Cesar Augusto Lopez Gallego" userId="0dfa9112-9251-4882-b472-cf2dfcee09d1" providerId="ADAL" clId="{2012D3A1-5D7B-44EC-8275-99D955F7C40A}" dt="2025-09-17T18:13:06.888" v="1883" actId="1076"/>
          <ac:picMkLst>
            <pc:docMk/>
            <pc:sldMk cId="4047415682" sldId="1141"/>
            <ac:picMk id="6" creationId="{9219C6E5-DFE4-40D5-A900-2A5C65C5B890}"/>
          </ac:picMkLst>
        </pc:picChg>
        <pc:picChg chg="add del mod">
          <ac:chgData name="Cesar Augusto Lopez Gallego" userId="0dfa9112-9251-4882-b472-cf2dfcee09d1" providerId="ADAL" clId="{2012D3A1-5D7B-44EC-8275-99D955F7C40A}" dt="2025-09-17T18:12:50.332" v="1875" actId="478"/>
          <ac:picMkLst>
            <pc:docMk/>
            <pc:sldMk cId="4047415682" sldId="1141"/>
            <ac:picMk id="8" creationId="{8B889132-DA6D-409B-946B-310A6E91BA73}"/>
          </ac:picMkLst>
        </pc:picChg>
      </pc:sldChg>
      <pc:sldChg chg="add del">
        <pc:chgData name="Cesar Augusto Lopez Gallego" userId="0dfa9112-9251-4882-b472-cf2dfcee09d1" providerId="ADAL" clId="{2012D3A1-5D7B-44EC-8275-99D955F7C40A}" dt="2025-09-16T19:30:03.903" v="486"/>
        <pc:sldMkLst>
          <pc:docMk/>
          <pc:sldMk cId="2913840083" sldId="1142"/>
        </pc:sldMkLst>
      </pc:sldChg>
      <pc:sldChg chg="add del">
        <pc:chgData name="Cesar Augusto Lopez Gallego" userId="0dfa9112-9251-4882-b472-cf2dfcee09d1" providerId="ADAL" clId="{2012D3A1-5D7B-44EC-8275-99D955F7C40A}" dt="2025-09-17T18:12:09.722" v="1867" actId="47"/>
        <pc:sldMkLst>
          <pc:docMk/>
          <pc:sldMk cId="3469435590" sldId="1142"/>
        </pc:sldMkLst>
      </pc:sldChg>
      <pc:sldChg chg="add del">
        <pc:chgData name="Cesar Augusto Lopez Gallego" userId="0dfa9112-9251-4882-b472-cf2dfcee09d1" providerId="ADAL" clId="{2012D3A1-5D7B-44EC-8275-99D955F7C40A}" dt="2025-09-16T19:30:03.903" v="486"/>
        <pc:sldMkLst>
          <pc:docMk/>
          <pc:sldMk cId="200659191" sldId="1143"/>
        </pc:sldMkLst>
      </pc:sldChg>
      <pc:sldChg chg="add del setBg">
        <pc:chgData name="Cesar Augusto Lopez Gallego" userId="0dfa9112-9251-4882-b472-cf2dfcee09d1" providerId="ADAL" clId="{2012D3A1-5D7B-44EC-8275-99D955F7C40A}" dt="2025-09-17T18:51:43.966" v="2066" actId="2696"/>
        <pc:sldMkLst>
          <pc:docMk/>
          <pc:sldMk cId="1062557155" sldId="1143"/>
        </pc:sldMkLst>
      </pc:sldChg>
      <pc:sldChg chg="add">
        <pc:chgData name="Cesar Augusto Lopez Gallego" userId="0dfa9112-9251-4882-b472-cf2dfcee09d1" providerId="ADAL" clId="{2012D3A1-5D7B-44EC-8275-99D955F7C40A}" dt="2025-09-17T18:51:49.279" v="2067"/>
        <pc:sldMkLst>
          <pc:docMk/>
          <pc:sldMk cId="3332733788" sldId="1143"/>
        </pc:sldMkLst>
      </pc:sldChg>
      <pc:sldChg chg="add del">
        <pc:chgData name="Cesar Augusto Lopez Gallego" userId="0dfa9112-9251-4882-b472-cf2dfcee09d1" providerId="ADAL" clId="{2012D3A1-5D7B-44EC-8275-99D955F7C40A}" dt="2025-09-16T19:30:03.903" v="486"/>
        <pc:sldMkLst>
          <pc:docMk/>
          <pc:sldMk cId="1669192588" sldId="1144"/>
        </pc:sldMkLst>
      </pc:sldChg>
      <pc:sldChg chg="addSp delSp modSp add del mod">
        <pc:chgData name="Cesar Augusto Lopez Gallego" userId="0dfa9112-9251-4882-b472-cf2dfcee09d1" providerId="ADAL" clId="{2012D3A1-5D7B-44EC-8275-99D955F7C40A}" dt="2025-09-17T18:32:43.687" v="2032" actId="47"/>
        <pc:sldMkLst>
          <pc:docMk/>
          <pc:sldMk cId="1680049948" sldId="1144"/>
        </pc:sldMkLst>
        <pc:spChg chg="del">
          <ac:chgData name="Cesar Augusto Lopez Gallego" userId="0dfa9112-9251-4882-b472-cf2dfcee09d1" providerId="ADAL" clId="{2012D3A1-5D7B-44EC-8275-99D955F7C40A}" dt="2025-09-17T18:32:09.897" v="2014" actId="21"/>
          <ac:spMkLst>
            <pc:docMk/>
            <pc:sldMk cId="1680049948" sldId="1144"/>
            <ac:spMk id="2" creationId="{9552A5F6-D633-4F7B-8C32-F27A2DF622FC}"/>
          </ac:spMkLst>
        </pc:spChg>
        <pc:spChg chg="add mod">
          <ac:chgData name="Cesar Augusto Lopez Gallego" userId="0dfa9112-9251-4882-b472-cf2dfcee09d1" providerId="ADAL" clId="{2012D3A1-5D7B-44EC-8275-99D955F7C40A}" dt="2025-09-17T18:32:09.897" v="2014" actId="21"/>
          <ac:spMkLst>
            <pc:docMk/>
            <pc:sldMk cId="1680049948" sldId="1144"/>
            <ac:spMk id="4" creationId="{ED3A1208-742B-495C-861E-EA56FCBD20BB}"/>
          </ac:spMkLst>
        </pc:spChg>
        <pc:picChg chg="del mod">
          <ac:chgData name="Cesar Augusto Lopez Gallego" userId="0dfa9112-9251-4882-b472-cf2dfcee09d1" providerId="ADAL" clId="{2012D3A1-5D7B-44EC-8275-99D955F7C40A}" dt="2025-09-17T18:32:09.897" v="2014" actId="21"/>
          <ac:picMkLst>
            <pc:docMk/>
            <pc:sldMk cId="1680049948" sldId="1144"/>
            <ac:picMk id="5" creationId="{6D734D49-9847-4385-98DD-A78E061365A9}"/>
          </ac:picMkLst>
        </pc:picChg>
      </pc:sldChg>
      <pc:sldChg chg="add del">
        <pc:chgData name="Cesar Augusto Lopez Gallego" userId="0dfa9112-9251-4882-b472-cf2dfcee09d1" providerId="ADAL" clId="{2012D3A1-5D7B-44EC-8275-99D955F7C40A}" dt="2025-09-17T18:14:32.132" v="1902" actId="47"/>
        <pc:sldMkLst>
          <pc:docMk/>
          <pc:sldMk cId="2728460340" sldId="1145"/>
        </pc:sldMkLst>
      </pc:sldChg>
      <pc:sldChg chg="add">
        <pc:chgData name="Cesar Augusto Lopez Gallego" userId="0dfa9112-9251-4882-b472-cf2dfcee09d1" providerId="ADAL" clId="{2012D3A1-5D7B-44EC-8275-99D955F7C40A}" dt="2025-09-17T18:51:49.279" v="2067"/>
        <pc:sldMkLst>
          <pc:docMk/>
          <pc:sldMk cId="1990365888" sldId="1146"/>
        </pc:sldMkLst>
      </pc:sldChg>
      <pc:sldChg chg="add del">
        <pc:chgData name="Cesar Augusto Lopez Gallego" userId="0dfa9112-9251-4882-b472-cf2dfcee09d1" providerId="ADAL" clId="{2012D3A1-5D7B-44EC-8275-99D955F7C40A}" dt="2025-09-17T18:51:43.966" v="2066" actId="2696"/>
        <pc:sldMkLst>
          <pc:docMk/>
          <pc:sldMk cId="4283875435" sldId="1146"/>
        </pc:sldMkLst>
      </pc:sldChg>
      <pc:sldChg chg="add">
        <pc:chgData name="Cesar Augusto Lopez Gallego" userId="0dfa9112-9251-4882-b472-cf2dfcee09d1" providerId="ADAL" clId="{2012D3A1-5D7B-44EC-8275-99D955F7C40A}" dt="2025-09-17T18:51:49.279" v="2067"/>
        <pc:sldMkLst>
          <pc:docMk/>
          <pc:sldMk cId="1541375344" sldId="1147"/>
        </pc:sldMkLst>
      </pc:sldChg>
      <pc:sldChg chg="add del">
        <pc:chgData name="Cesar Augusto Lopez Gallego" userId="0dfa9112-9251-4882-b472-cf2dfcee09d1" providerId="ADAL" clId="{2012D3A1-5D7B-44EC-8275-99D955F7C40A}" dt="2025-09-17T18:51:43.966" v="2066" actId="2696"/>
        <pc:sldMkLst>
          <pc:docMk/>
          <pc:sldMk cId="4103755018" sldId="1147"/>
        </pc:sldMkLst>
      </pc:sldChg>
      <pc:sldChg chg="add del">
        <pc:chgData name="Cesar Augusto Lopez Gallego" userId="0dfa9112-9251-4882-b472-cf2dfcee09d1" providerId="ADAL" clId="{2012D3A1-5D7B-44EC-8275-99D955F7C40A}" dt="2025-09-17T19:16:39.510" v="2158" actId="47"/>
        <pc:sldMkLst>
          <pc:docMk/>
          <pc:sldMk cId="2026130596" sldId="1148"/>
        </pc:sldMkLst>
      </pc:sldChg>
      <pc:sldChg chg="addSp modSp new del mod">
        <pc:chgData name="Cesar Augusto Lopez Gallego" userId="0dfa9112-9251-4882-b472-cf2dfcee09d1" providerId="ADAL" clId="{2012D3A1-5D7B-44EC-8275-99D955F7C40A}" dt="2025-09-17T19:16:37.020" v="2157" actId="47"/>
        <pc:sldMkLst>
          <pc:docMk/>
          <pc:sldMk cId="2383074531" sldId="1149"/>
        </pc:sldMkLst>
        <pc:spChg chg="add mod">
          <ac:chgData name="Cesar Augusto Lopez Gallego" userId="0dfa9112-9251-4882-b472-cf2dfcee09d1" providerId="ADAL" clId="{2012D3A1-5D7B-44EC-8275-99D955F7C40A}" dt="2025-09-16T19:37:29.335" v="501" actId="1076"/>
          <ac:spMkLst>
            <pc:docMk/>
            <pc:sldMk cId="2383074531" sldId="1149"/>
            <ac:spMk id="3" creationId="{14306C7B-F4B3-4CCA-9930-FD870060E897}"/>
          </ac:spMkLst>
        </pc:spChg>
      </pc:sldChg>
      <pc:sldChg chg="new del">
        <pc:chgData name="Cesar Augusto Lopez Gallego" userId="0dfa9112-9251-4882-b472-cf2dfcee09d1" providerId="ADAL" clId="{2012D3A1-5D7B-44EC-8275-99D955F7C40A}" dt="2025-09-16T19:39:01.595" v="510" actId="47"/>
        <pc:sldMkLst>
          <pc:docMk/>
          <pc:sldMk cId="307626554" sldId="1150"/>
        </pc:sldMkLst>
      </pc:sldChg>
      <pc:sldChg chg="new del">
        <pc:chgData name="Cesar Augusto Lopez Gallego" userId="0dfa9112-9251-4882-b472-cf2dfcee09d1" providerId="ADAL" clId="{2012D3A1-5D7B-44EC-8275-99D955F7C40A}" dt="2025-09-16T19:40:03.648" v="515" actId="47"/>
        <pc:sldMkLst>
          <pc:docMk/>
          <pc:sldMk cId="988000688" sldId="1150"/>
        </pc:sldMkLst>
      </pc:sldChg>
      <pc:sldChg chg="modSp add del mod">
        <pc:chgData name="Cesar Augusto Lopez Gallego" userId="0dfa9112-9251-4882-b472-cf2dfcee09d1" providerId="ADAL" clId="{2012D3A1-5D7B-44EC-8275-99D955F7C40A}" dt="2025-09-17T19:53:40.240" v="2323" actId="47"/>
        <pc:sldMkLst>
          <pc:docMk/>
          <pc:sldMk cId="1844702353" sldId="1150"/>
        </pc:sldMkLst>
        <pc:spChg chg="mod">
          <ac:chgData name="Cesar Augusto Lopez Gallego" userId="0dfa9112-9251-4882-b472-cf2dfcee09d1" providerId="ADAL" clId="{2012D3A1-5D7B-44EC-8275-99D955F7C40A}" dt="2025-09-16T19:40:07.906" v="518" actId="27636"/>
          <ac:spMkLst>
            <pc:docMk/>
            <pc:sldMk cId="1844702353" sldId="1150"/>
            <ac:spMk id="2" creationId="{AAA92804-4F65-4BB4-B1D2-E4703CDE58CA}"/>
          </ac:spMkLst>
        </pc:spChg>
      </pc:sldChg>
      <pc:sldChg chg="addSp delSp modSp new mod modClrScheme chgLayout">
        <pc:chgData name="Cesar Augusto Lopez Gallego" userId="0dfa9112-9251-4882-b472-cf2dfcee09d1" providerId="ADAL" clId="{2012D3A1-5D7B-44EC-8275-99D955F7C40A}" dt="2025-09-17T18:52:29.229" v="2120" actId="478"/>
        <pc:sldMkLst>
          <pc:docMk/>
          <pc:sldMk cId="1726596023" sldId="1151"/>
        </pc:sldMkLst>
        <pc:spChg chg="del">
          <ac:chgData name="Cesar Augusto Lopez Gallego" userId="0dfa9112-9251-4882-b472-cf2dfcee09d1" providerId="ADAL" clId="{2012D3A1-5D7B-44EC-8275-99D955F7C40A}" dt="2025-09-17T18:51:59.236" v="2069" actId="700"/>
          <ac:spMkLst>
            <pc:docMk/>
            <pc:sldMk cId="1726596023" sldId="1151"/>
            <ac:spMk id="2" creationId="{34A0BC57-D953-4D3E-A995-E8A6AE5EC9C2}"/>
          </ac:spMkLst>
        </pc:spChg>
        <pc:spChg chg="add mod">
          <ac:chgData name="Cesar Augusto Lopez Gallego" userId="0dfa9112-9251-4882-b472-cf2dfcee09d1" providerId="ADAL" clId="{2012D3A1-5D7B-44EC-8275-99D955F7C40A}" dt="2025-09-17T18:52:27.097" v="2119" actId="14100"/>
          <ac:spMkLst>
            <pc:docMk/>
            <pc:sldMk cId="1726596023" sldId="1151"/>
            <ac:spMk id="3" creationId="{DFC57919-F7C3-423B-A54D-7FB812AE352C}"/>
          </ac:spMkLst>
        </pc:spChg>
        <pc:spChg chg="add del mod">
          <ac:chgData name="Cesar Augusto Lopez Gallego" userId="0dfa9112-9251-4882-b472-cf2dfcee09d1" providerId="ADAL" clId="{2012D3A1-5D7B-44EC-8275-99D955F7C40A}" dt="2025-09-17T18:52:29.229" v="2120" actId="478"/>
          <ac:spMkLst>
            <pc:docMk/>
            <pc:sldMk cId="1726596023" sldId="1151"/>
            <ac:spMk id="4" creationId="{B69E20D7-2052-4414-89EB-62D16CD1CF18}"/>
          </ac:spMkLst>
        </pc:spChg>
      </pc:sldChg>
      <pc:sldChg chg="addSp delSp modSp new mod">
        <pc:chgData name="Cesar Augusto Lopez Gallego" userId="0dfa9112-9251-4882-b472-cf2dfcee09d1" providerId="ADAL" clId="{2012D3A1-5D7B-44EC-8275-99D955F7C40A}" dt="2025-09-17T19:23:00.365" v="2261" actId="20577"/>
        <pc:sldMkLst>
          <pc:docMk/>
          <pc:sldMk cId="1147692612" sldId="1152"/>
        </pc:sldMkLst>
        <pc:spChg chg="del">
          <ac:chgData name="Cesar Augusto Lopez Gallego" userId="0dfa9112-9251-4882-b472-cf2dfcee09d1" providerId="ADAL" clId="{2012D3A1-5D7B-44EC-8275-99D955F7C40A}" dt="2025-09-17T19:17:03.077" v="2162" actId="478"/>
          <ac:spMkLst>
            <pc:docMk/>
            <pc:sldMk cId="1147692612" sldId="1152"/>
            <ac:spMk id="2" creationId="{11990FA1-BAF4-4EAE-8906-7A738C9D25FB}"/>
          </ac:spMkLst>
        </pc:spChg>
        <pc:spChg chg="del">
          <ac:chgData name="Cesar Augusto Lopez Gallego" userId="0dfa9112-9251-4882-b472-cf2dfcee09d1" providerId="ADAL" clId="{2012D3A1-5D7B-44EC-8275-99D955F7C40A}" dt="2025-09-17T19:17:03.077" v="2162" actId="478"/>
          <ac:spMkLst>
            <pc:docMk/>
            <pc:sldMk cId="1147692612" sldId="1152"/>
            <ac:spMk id="3" creationId="{9A6851E7-A0E8-4B1F-B1DB-C7A18760D469}"/>
          </ac:spMkLst>
        </pc:spChg>
        <pc:spChg chg="add del mod">
          <ac:chgData name="Cesar Augusto Lopez Gallego" userId="0dfa9112-9251-4882-b472-cf2dfcee09d1" providerId="ADAL" clId="{2012D3A1-5D7B-44EC-8275-99D955F7C40A}" dt="2025-09-17T19:18:51.046" v="2197" actId="478"/>
          <ac:spMkLst>
            <pc:docMk/>
            <pc:sldMk cId="1147692612" sldId="1152"/>
            <ac:spMk id="5" creationId="{3BBE1B72-AA25-4793-BBD7-3D1527E21042}"/>
          </ac:spMkLst>
        </pc:spChg>
        <pc:spChg chg="add mod">
          <ac:chgData name="Cesar Augusto Lopez Gallego" userId="0dfa9112-9251-4882-b472-cf2dfcee09d1" providerId="ADAL" clId="{2012D3A1-5D7B-44EC-8275-99D955F7C40A}" dt="2025-09-17T19:23:00.365" v="2261" actId="20577"/>
          <ac:spMkLst>
            <pc:docMk/>
            <pc:sldMk cId="1147692612" sldId="1152"/>
            <ac:spMk id="10" creationId="{99CF623D-FD77-43DB-A826-BB79D5950BDE}"/>
          </ac:spMkLst>
        </pc:spChg>
        <pc:picChg chg="add mod ord">
          <ac:chgData name="Cesar Augusto Lopez Gallego" userId="0dfa9112-9251-4882-b472-cf2dfcee09d1" providerId="ADAL" clId="{2012D3A1-5D7B-44EC-8275-99D955F7C40A}" dt="2025-09-17T19:19:47.622" v="2214" actId="1076"/>
          <ac:picMkLst>
            <pc:docMk/>
            <pc:sldMk cId="1147692612" sldId="1152"/>
            <ac:picMk id="7" creationId="{8FE08413-9D0E-4A0F-9589-492B7C020EAB}"/>
          </ac:picMkLst>
        </pc:picChg>
        <pc:picChg chg="add mod">
          <ac:chgData name="Cesar Augusto Lopez Gallego" userId="0dfa9112-9251-4882-b472-cf2dfcee09d1" providerId="ADAL" clId="{2012D3A1-5D7B-44EC-8275-99D955F7C40A}" dt="2025-09-17T19:19:40.461" v="2213" actId="1076"/>
          <ac:picMkLst>
            <pc:docMk/>
            <pc:sldMk cId="1147692612" sldId="1152"/>
            <ac:picMk id="9" creationId="{CF56BBE2-7EB0-45E7-A91C-3819297FE413}"/>
          </ac:picMkLst>
        </pc:picChg>
      </pc:sldChg>
      <pc:sldChg chg="addSp delSp modSp new mod">
        <pc:chgData name="Cesar Augusto Lopez Gallego" userId="0dfa9112-9251-4882-b472-cf2dfcee09d1" providerId="ADAL" clId="{2012D3A1-5D7B-44EC-8275-99D955F7C40A}" dt="2025-09-19T21:36:41.939" v="2684" actId="1076"/>
        <pc:sldMkLst>
          <pc:docMk/>
          <pc:sldMk cId="1137143773" sldId="1153"/>
        </pc:sldMkLst>
        <pc:spChg chg="del">
          <ac:chgData name="Cesar Augusto Lopez Gallego" userId="0dfa9112-9251-4882-b472-cf2dfcee09d1" providerId="ADAL" clId="{2012D3A1-5D7B-44EC-8275-99D955F7C40A}" dt="2025-09-19T21:33:41.693" v="2419" actId="478"/>
          <ac:spMkLst>
            <pc:docMk/>
            <pc:sldMk cId="1137143773" sldId="1153"/>
            <ac:spMk id="2" creationId="{D980964F-52A8-4108-99E9-876B1B9FB947}"/>
          </ac:spMkLst>
        </pc:spChg>
        <pc:spChg chg="mod">
          <ac:chgData name="Cesar Augusto Lopez Gallego" userId="0dfa9112-9251-4882-b472-cf2dfcee09d1" providerId="ADAL" clId="{2012D3A1-5D7B-44EC-8275-99D955F7C40A}" dt="2025-09-19T21:36:41.939" v="2684" actId="1076"/>
          <ac:spMkLst>
            <pc:docMk/>
            <pc:sldMk cId="1137143773" sldId="1153"/>
            <ac:spMk id="3" creationId="{4C31B183-E52D-457E-8F24-2DF11A475504}"/>
          </ac:spMkLst>
        </pc:spChg>
        <pc:spChg chg="add mod">
          <ac:chgData name="Cesar Augusto Lopez Gallego" userId="0dfa9112-9251-4882-b472-cf2dfcee09d1" providerId="ADAL" clId="{2012D3A1-5D7B-44EC-8275-99D955F7C40A}" dt="2025-09-19T21:33:47.205" v="2433" actId="20577"/>
          <ac:spMkLst>
            <pc:docMk/>
            <pc:sldMk cId="1137143773" sldId="1153"/>
            <ac:spMk id="5" creationId="{448232AC-B44B-4B10-96BB-91F302C778D0}"/>
          </ac:spMkLst>
        </pc:spChg>
        <pc:picChg chg="add mod">
          <ac:chgData name="Cesar Augusto Lopez Gallego" userId="0dfa9112-9251-4882-b472-cf2dfcee09d1" providerId="ADAL" clId="{2012D3A1-5D7B-44EC-8275-99D955F7C40A}" dt="2025-09-19T21:36:37.197" v="2682" actId="1076"/>
          <ac:picMkLst>
            <pc:docMk/>
            <pc:sldMk cId="1137143773" sldId="1153"/>
            <ac:picMk id="7" creationId="{3014304E-4B62-433A-ADE9-E1FE4EDFF1BD}"/>
          </ac:picMkLst>
        </pc:picChg>
      </pc:sldChg>
      <pc:sldChg chg="addSp delSp modSp new del mod">
        <pc:chgData name="Cesar Augusto Lopez Gallego" userId="0dfa9112-9251-4882-b472-cf2dfcee09d1" providerId="ADAL" clId="{2012D3A1-5D7B-44EC-8275-99D955F7C40A}" dt="2025-09-17T19:53:40.240" v="2323" actId="47"/>
        <pc:sldMkLst>
          <pc:docMk/>
          <pc:sldMk cId="3832844495" sldId="1153"/>
        </pc:sldMkLst>
        <pc:spChg chg="del">
          <ac:chgData name="Cesar Augusto Lopez Gallego" userId="0dfa9112-9251-4882-b472-cf2dfcee09d1" providerId="ADAL" clId="{2012D3A1-5D7B-44EC-8275-99D955F7C40A}" dt="2025-09-17T19:24:32.044" v="2262" actId="478"/>
          <ac:spMkLst>
            <pc:docMk/>
            <pc:sldMk cId="3832844495" sldId="1153"/>
            <ac:spMk id="2" creationId="{A9D8DB34-068F-4440-9ADA-B6B2C5D43E41}"/>
          </ac:spMkLst>
        </pc:spChg>
        <pc:spChg chg="del">
          <ac:chgData name="Cesar Augusto Lopez Gallego" userId="0dfa9112-9251-4882-b472-cf2dfcee09d1" providerId="ADAL" clId="{2012D3A1-5D7B-44EC-8275-99D955F7C40A}" dt="2025-09-17T19:24:32.044" v="2262" actId="478"/>
          <ac:spMkLst>
            <pc:docMk/>
            <pc:sldMk cId="3832844495" sldId="1153"/>
            <ac:spMk id="3" creationId="{82325E17-8EA2-44ED-AEF8-1B11F101BF44}"/>
          </ac:spMkLst>
        </pc:spChg>
        <pc:spChg chg="add mod">
          <ac:chgData name="Cesar Augusto Lopez Gallego" userId="0dfa9112-9251-4882-b472-cf2dfcee09d1" providerId="ADAL" clId="{2012D3A1-5D7B-44EC-8275-99D955F7C40A}" dt="2025-09-17T19:24:51.364" v="2288" actId="20577"/>
          <ac:spMkLst>
            <pc:docMk/>
            <pc:sldMk cId="3832844495" sldId="1153"/>
            <ac:spMk id="7" creationId="{6E412D52-1595-4F78-A316-99871E49A6DE}"/>
          </ac:spMkLst>
        </pc:spChg>
        <pc:spChg chg="add mod">
          <ac:chgData name="Cesar Augusto Lopez Gallego" userId="0dfa9112-9251-4882-b472-cf2dfcee09d1" providerId="ADAL" clId="{2012D3A1-5D7B-44EC-8275-99D955F7C40A}" dt="2025-09-17T19:52:25.352" v="2307" actId="27636"/>
          <ac:spMkLst>
            <pc:docMk/>
            <pc:sldMk cId="3832844495" sldId="1153"/>
            <ac:spMk id="12" creationId="{5DC93C6E-A5C0-4608-BE2C-8B0F1F1F17F6}"/>
          </ac:spMkLst>
        </pc:spChg>
        <pc:spChg chg="add mod">
          <ac:chgData name="Cesar Augusto Lopez Gallego" userId="0dfa9112-9251-4882-b472-cf2dfcee09d1" providerId="ADAL" clId="{2012D3A1-5D7B-44EC-8275-99D955F7C40A}" dt="2025-09-17T19:53:09.298" v="2321" actId="121"/>
          <ac:spMkLst>
            <pc:docMk/>
            <pc:sldMk cId="3832844495" sldId="1153"/>
            <ac:spMk id="14" creationId="{55E3FCB6-FC71-4107-8C7D-8159AAB5ACE1}"/>
          </ac:spMkLst>
        </pc:spChg>
        <pc:picChg chg="add del mod">
          <ac:chgData name="Cesar Augusto Lopez Gallego" userId="0dfa9112-9251-4882-b472-cf2dfcee09d1" providerId="ADAL" clId="{2012D3A1-5D7B-44EC-8275-99D955F7C40A}" dt="2025-09-17T19:30:26.954" v="2291" actId="478"/>
          <ac:picMkLst>
            <pc:docMk/>
            <pc:sldMk cId="3832844495" sldId="1153"/>
            <ac:picMk id="6" creationId="{28B4ADC0-6A11-4F59-B40B-0ED196B602F3}"/>
          </ac:picMkLst>
        </pc:picChg>
        <pc:picChg chg="add mod">
          <ac:chgData name="Cesar Augusto Lopez Gallego" userId="0dfa9112-9251-4882-b472-cf2dfcee09d1" providerId="ADAL" clId="{2012D3A1-5D7B-44EC-8275-99D955F7C40A}" dt="2025-09-17T19:52:01.140" v="2304" actId="1076"/>
          <ac:picMkLst>
            <pc:docMk/>
            <pc:sldMk cId="3832844495" sldId="1153"/>
            <ac:picMk id="9" creationId="{CA4B3268-3145-4CDF-B155-9CF0BF5AD980}"/>
          </ac:picMkLst>
        </pc:picChg>
        <pc:picChg chg="add mod">
          <ac:chgData name="Cesar Augusto Lopez Gallego" userId="0dfa9112-9251-4882-b472-cf2dfcee09d1" providerId="ADAL" clId="{2012D3A1-5D7B-44EC-8275-99D955F7C40A}" dt="2025-09-17T19:53:13.390" v="2322" actId="1076"/>
          <ac:picMkLst>
            <pc:docMk/>
            <pc:sldMk cId="3832844495" sldId="1153"/>
            <ac:picMk id="11" creationId="{72464AAA-6234-4753-9FDD-1E0C0FD05E79}"/>
          </ac:picMkLst>
        </pc:picChg>
      </pc:sldChg>
      <pc:sldChg chg="addSp delSp modSp add mod">
        <pc:chgData name="Cesar Augusto Lopez Gallego" userId="0dfa9112-9251-4882-b472-cf2dfcee09d1" providerId="ADAL" clId="{2012D3A1-5D7B-44EC-8275-99D955F7C40A}" dt="2025-09-19T21:39:41.157" v="2806" actId="1076"/>
        <pc:sldMkLst>
          <pc:docMk/>
          <pc:sldMk cId="3284126326" sldId="1154"/>
        </pc:sldMkLst>
        <pc:spChg chg="mod">
          <ac:chgData name="Cesar Augusto Lopez Gallego" userId="0dfa9112-9251-4882-b472-cf2dfcee09d1" providerId="ADAL" clId="{2012D3A1-5D7B-44EC-8275-99D955F7C40A}" dt="2025-09-19T21:39:39.934" v="2805" actId="1076"/>
          <ac:spMkLst>
            <pc:docMk/>
            <pc:sldMk cId="3284126326" sldId="1154"/>
            <ac:spMk id="3" creationId="{4C31B183-E52D-457E-8F24-2DF11A475504}"/>
          </ac:spMkLst>
        </pc:spChg>
        <pc:spChg chg="mod">
          <ac:chgData name="Cesar Augusto Lopez Gallego" userId="0dfa9112-9251-4882-b472-cf2dfcee09d1" providerId="ADAL" clId="{2012D3A1-5D7B-44EC-8275-99D955F7C40A}" dt="2025-09-19T21:36:57.849" v="2689" actId="20577"/>
          <ac:spMkLst>
            <pc:docMk/>
            <pc:sldMk cId="3284126326" sldId="1154"/>
            <ac:spMk id="5" creationId="{448232AC-B44B-4B10-96BB-91F302C778D0}"/>
          </ac:spMkLst>
        </pc:spChg>
        <pc:picChg chg="add mod">
          <ac:chgData name="Cesar Augusto Lopez Gallego" userId="0dfa9112-9251-4882-b472-cf2dfcee09d1" providerId="ADAL" clId="{2012D3A1-5D7B-44EC-8275-99D955F7C40A}" dt="2025-09-19T21:39:41.157" v="2806" actId="1076"/>
          <ac:picMkLst>
            <pc:docMk/>
            <pc:sldMk cId="3284126326" sldId="1154"/>
            <ac:picMk id="6" creationId="{CBC66BE6-C4CC-41B5-A0FC-FC5CB125C3C7}"/>
          </ac:picMkLst>
        </pc:picChg>
        <pc:picChg chg="del">
          <ac:chgData name="Cesar Augusto Lopez Gallego" userId="0dfa9112-9251-4882-b472-cf2dfcee09d1" providerId="ADAL" clId="{2012D3A1-5D7B-44EC-8275-99D955F7C40A}" dt="2025-09-19T21:37:52.691" v="2792" actId="478"/>
          <ac:picMkLst>
            <pc:docMk/>
            <pc:sldMk cId="3284126326" sldId="1154"/>
            <ac:picMk id="7" creationId="{3014304E-4B62-433A-ADE9-E1FE4EDFF1BD}"/>
          </ac:picMkLst>
        </pc:picChg>
        <pc:picChg chg="add del mod">
          <ac:chgData name="Cesar Augusto Lopez Gallego" userId="0dfa9112-9251-4882-b472-cf2dfcee09d1" providerId="ADAL" clId="{2012D3A1-5D7B-44EC-8275-99D955F7C40A}" dt="2025-09-19T21:39:33.053" v="2804" actId="21"/>
          <ac:picMkLst>
            <pc:docMk/>
            <pc:sldMk cId="3284126326" sldId="1154"/>
            <ac:picMk id="9" creationId="{364ED545-B693-4216-B7E6-829EE8A2EC1F}"/>
          </ac:picMkLst>
        </pc:picChg>
      </pc:sldChg>
      <pc:sldChg chg="add del">
        <pc:chgData name="Cesar Augusto Lopez Gallego" userId="0dfa9112-9251-4882-b472-cf2dfcee09d1" providerId="ADAL" clId="{2012D3A1-5D7B-44EC-8275-99D955F7C40A}" dt="2025-09-19T21:43:13.917" v="2848" actId="2696"/>
        <pc:sldMkLst>
          <pc:docMk/>
          <pc:sldMk cId="75334574" sldId="1155"/>
        </pc:sldMkLst>
      </pc:sldChg>
      <pc:sldChg chg="new del">
        <pc:chgData name="Cesar Augusto Lopez Gallego" userId="0dfa9112-9251-4882-b472-cf2dfcee09d1" providerId="ADAL" clId="{2012D3A1-5D7B-44EC-8275-99D955F7C40A}" dt="2025-09-19T21:42:13.183" v="2823" actId="47"/>
        <pc:sldMkLst>
          <pc:docMk/>
          <pc:sldMk cId="1421875833" sldId="1155"/>
        </pc:sldMkLst>
      </pc:sldChg>
      <pc:sldChg chg="addSp delSp modSp add mod">
        <pc:chgData name="Cesar Augusto Lopez Gallego" userId="0dfa9112-9251-4882-b472-cf2dfcee09d1" providerId="ADAL" clId="{2012D3A1-5D7B-44EC-8275-99D955F7C40A}" dt="2025-09-19T21:45:05.907" v="2912" actId="1076"/>
        <pc:sldMkLst>
          <pc:docMk/>
          <pc:sldMk cId="3618200365" sldId="1155"/>
        </pc:sldMkLst>
        <pc:spChg chg="mod">
          <ac:chgData name="Cesar Augusto Lopez Gallego" userId="0dfa9112-9251-4882-b472-cf2dfcee09d1" providerId="ADAL" clId="{2012D3A1-5D7B-44EC-8275-99D955F7C40A}" dt="2025-09-19T21:44:40.269" v="2904" actId="20577"/>
          <ac:spMkLst>
            <pc:docMk/>
            <pc:sldMk cId="3618200365" sldId="1155"/>
            <ac:spMk id="3" creationId="{4C31B183-E52D-457E-8F24-2DF11A475504}"/>
          </ac:spMkLst>
        </pc:spChg>
        <pc:spChg chg="mod">
          <ac:chgData name="Cesar Augusto Lopez Gallego" userId="0dfa9112-9251-4882-b472-cf2dfcee09d1" providerId="ADAL" clId="{2012D3A1-5D7B-44EC-8275-99D955F7C40A}" dt="2025-09-19T21:43:24.982" v="2850" actId="20577"/>
          <ac:spMkLst>
            <pc:docMk/>
            <pc:sldMk cId="3618200365" sldId="1155"/>
            <ac:spMk id="5" creationId="{448232AC-B44B-4B10-96BB-91F302C778D0}"/>
          </ac:spMkLst>
        </pc:spChg>
        <pc:picChg chg="del">
          <ac:chgData name="Cesar Augusto Lopez Gallego" userId="0dfa9112-9251-4882-b472-cf2dfcee09d1" providerId="ADAL" clId="{2012D3A1-5D7B-44EC-8275-99D955F7C40A}" dt="2025-09-19T21:44:45.085" v="2905" actId="478"/>
          <ac:picMkLst>
            <pc:docMk/>
            <pc:sldMk cId="3618200365" sldId="1155"/>
            <ac:picMk id="6" creationId="{CBC66BE6-C4CC-41B5-A0FC-FC5CB125C3C7}"/>
          </ac:picMkLst>
        </pc:picChg>
        <pc:picChg chg="add del mod">
          <ac:chgData name="Cesar Augusto Lopez Gallego" userId="0dfa9112-9251-4882-b472-cf2dfcee09d1" providerId="ADAL" clId="{2012D3A1-5D7B-44EC-8275-99D955F7C40A}" dt="2025-09-19T21:45:05.907" v="2912" actId="1076"/>
          <ac:picMkLst>
            <pc:docMk/>
            <pc:sldMk cId="3618200365" sldId="1155"/>
            <ac:picMk id="7" creationId="{1AEC1609-0F24-4D34-A149-694B17DFCFAE}"/>
          </ac:picMkLst>
        </pc:picChg>
      </pc:sldChg>
      <pc:sldChg chg="add del ord">
        <pc:chgData name="Cesar Augusto Lopez Gallego" userId="0dfa9112-9251-4882-b472-cf2dfcee09d1" providerId="ADAL" clId="{2012D3A1-5D7B-44EC-8275-99D955F7C40A}" dt="2025-09-19T21:40:55.114" v="2820" actId="2696"/>
        <pc:sldMkLst>
          <pc:docMk/>
          <pc:sldMk cId="1952548225" sldId="1156"/>
        </pc:sldMkLst>
      </pc:sldChg>
      <pc:sldChg chg="addSp delSp modSp new del mod">
        <pc:chgData name="Cesar Augusto Lopez Gallego" userId="0dfa9112-9251-4882-b472-cf2dfcee09d1" providerId="ADAL" clId="{2012D3A1-5D7B-44EC-8275-99D955F7C40A}" dt="2025-09-19T21:40:04.628" v="2813" actId="2696"/>
        <pc:sldMkLst>
          <pc:docMk/>
          <pc:sldMk cId="2298433501" sldId="1156"/>
        </pc:sldMkLst>
        <pc:spChg chg="del">
          <ac:chgData name="Cesar Augusto Lopez Gallego" userId="0dfa9112-9251-4882-b472-cf2dfcee09d1" providerId="ADAL" clId="{2012D3A1-5D7B-44EC-8275-99D955F7C40A}" dt="2025-09-19T21:39:50.556" v="2808" actId="478"/>
          <ac:spMkLst>
            <pc:docMk/>
            <pc:sldMk cId="2298433501" sldId="1156"/>
            <ac:spMk id="2" creationId="{C552562B-482C-4D1F-8851-3E292F099BF2}"/>
          </ac:spMkLst>
        </pc:spChg>
        <pc:spChg chg="del">
          <ac:chgData name="Cesar Augusto Lopez Gallego" userId="0dfa9112-9251-4882-b472-cf2dfcee09d1" providerId="ADAL" clId="{2012D3A1-5D7B-44EC-8275-99D955F7C40A}" dt="2025-09-19T21:39:50.556" v="2808" actId="478"/>
          <ac:spMkLst>
            <pc:docMk/>
            <pc:sldMk cId="2298433501" sldId="1156"/>
            <ac:spMk id="3" creationId="{5137CA0E-3521-4509-B45D-F0FDE2F08BAB}"/>
          </ac:spMkLst>
        </pc:spChg>
        <pc:picChg chg="add mod">
          <ac:chgData name="Cesar Augusto Lopez Gallego" userId="0dfa9112-9251-4882-b472-cf2dfcee09d1" providerId="ADAL" clId="{2012D3A1-5D7B-44EC-8275-99D955F7C40A}" dt="2025-09-19T21:39:53.685" v="2812" actId="1076"/>
          <ac:picMkLst>
            <pc:docMk/>
            <pc:sldMk cId="2298433501" sldId="1156"/>
            <ac:picMk id="5" creationId="{E93D581D-2FB2-487E-803A-EEDB43AC9594}"/>
          </ac:picMkLst>
        </pc:picChg>
      </pc:sldChg>
      <pc:sldChg chg="addSp delSp modSp add mod">
        <pc:chgData name="Cesar Augusto Lopez Gallego" userId="0dfa9112-9251-4882-b472-cf2dfcee09d1" providerId="ADAL" clId="{2012D3A1-5D7B-44EC-8275-99D955F7C40A}" dt="2025-09-19T21:44:09.764" v="2856" actId="1076"/>
        <pc:sldMkLst>
          <pc:docMk/>
          <pc:sldMk cId="2731147324" sldId="1156"/>
        </pc:sldMkLst>
        <pc:spChg chg="mod">
          <ac:chgData name="Cesar Augusto Lopez Gallego" userId="0dfa9112-9251-4882-b472-cf2dfcee09d1" providerId="ADAL" clId="{2012D3A1-5D7B-44EC-8275-99D955F7C40A}" dt="2025-09-19T21:44:09.764" v="2856" actId="1076"/>
          <ac:spMkLst>
            <pc:docMk/>
            <pc:sldMk cId="2731147324" sldId="1156"/>
            <ac:spMk id="3" creationId="{4C31B183-E52D-457E-8F24-2DF11A475504}"/>
          </ac:spMkLst>
        </pc:spChg>
        <pc:spChg chg="mod">
          <ac:chgData name="Cesar Augusto Lopez Gallego" userId="0dfa9112-9251-4882-b472-cf2dfcee09d1" providerId="ADAL" clId="{2012D3A1-5D7B-44EC-8275-99D955F7C40A}" dt="2025-09-19T21:42:44.040" v="2828" actId="20577"/>
          <ac:spMkLst>
            <pc:docMk/>
            <pc:sldMk cId="2731147324" sldId="1156"/>
            <ac:spMk id="5" creationId="{448232AC-B44B-4B10-96BB-91F302C778D0}"/>
          </ac:spMkLst>
        </pc:spChg>
        <pc:picChg chg="del">
          <ac:chgData name="Cesar Augusto Lopez Gallego" userId="0dfa9112-9251-4882-b472-cf2dfcee09d1" providerId="ADAL" clId="{2012D3A1-5D7B-44EC-8275-99D955F7C40A}" dt="2025-09-19T21:42:54.069" v="2847" actId="478"/>
          <ac:picMkLst>
            <pc:docMk/>
            <pc:sldMk cId="2731147324" sldId="1156"/>
            <ac:picMk id="6" creationId="{CBC66BE6-C4CC-41B5-A0FC-FC5CB125C3C7}"/>
          </ac:picMkLst>
        </pc:picChg>
        <pc:picChg chg="add mod">
          <ac:chgData name="Cesar Augusto Lopez Gallego" userId="0dfa9112-9251-4882-b472-cf2dfcee09d1" providerId="ADAL" clId="{2012D3A1-5D7B-44EC-8275-99D955F7C40A}" dt="2025-09-19T21:44:04.821" v="2854" actId="1076"/>
          <ac:picMkLst>
            <pc:docMk/>
            <pc:sldMk cId="2731147324" sldId="1156"/>
            <ac:picMk id="7" creationId="{24F0EE74-9E88-4353-9B92-365067303B55}"/>
          </ac:picMkLst>
        </pc:picChg>
      </pc:sldChg>
      <pc:sldChg chg="addSp delSp modSp new mod ord">
        <pc:chgData name="Cesar Augusto Lopez Gallego" userId="0dfa9112-9251-4882-b472-cf2dfcee09d1" providerId="ADAL" clId="{2012D3A1-5D7B-44EC-8275-99D955F7C40A}" dt="2025-09-19T21:50:59.804" v="3139" actId="1076"/>
        <pc:sldMkLst>
          <pc:docMk/>
          <pc:sldMk cId="2182912998" sldId="1157"/>
        </pc:sldMkLst>
        <pc:spChg chg="del">
          <ac:chgData name="Cesar Augusto Lopez Gallego" userId="0dfa9112-9251-4882-b472-cf2dfcee09d1" providerId="ADAL" clId="{2012D3A1-5D7B-44EC-8275-99D955F7C40A}" dt="2025-09-19T21:45:40.510" v="2917" actId="478"/>
          <ac:spMkLst>
            <pc:docMk/>
            <pc:sldMk cId="2182912998" sldId="1157"/>
            <ac:spMk id="2" creationId="{984C7369-7FA5-4A87-A5D3-111F6792D56C}"/>
          </ac:spMkLst>
        </pc:spChg>
        <pc:spChg chg="del">
          <ac:chgData name="Cesar Augusto Lopez Gallego" userId="0dfa9112-9251-4882-b472-cf2dfcee09d1" providerId="ADAL" clId="{2012D3A1-5D7B-44EC-8275-99D955F7C40A}" dt="2025-09-19T21:45:40.510" v="2917" actId="478"/>
          <ac:spMkLst>
            <pc:docMk/>
            <pc:sldMk cId="2182912998" sldId="1157"/>
            <ac:spMk id="3" creationId="{FB3F4C08-D3BB-4F5F-A972-FEE5CE1CE0A7}"/>
          </ac:spMkLst>
        </pc:spChg>
        <pc:spChg chg="add mod">
          <ac:chgData name="Cesar Augusto Lopez Gallego" userId="0dfa9112-9251-4882-b472-cf2dfcee09d1" providerId="ADAL" clId="{2012D3A1-5D7B-44EC-8275-99D955F7C40A}" dt="2025-09-19T21:50:53.489" v="3137" actId="403"/>
          <ac:spMkLst>
            <pc:docMk/>
            <pc:sldMk cId="2182912998" sldId="1157"/>
            <ac:spMk id="6" creationId="{36D2058D-1384-411D-BA3E-162EC43CD609}"/>
          </ac:spMkLst>
        </pc:spChg>
        <pc:spChg chg="add mod">
          <ac:chgData name="Cesar Augusto Lopez Gallego" userId="0dfa9112-9251-4882-b472-cf2dfcee09d1" providerId="ADAL" clId="{2012D3A1-5D7B-44EC-8275-99D955F7C40A}" dt="2025-09-19T21:46:54.643" v="2922" actId="20577"/>
          <ac:spMkLst>
            <pc:docMk/>
            <pc:sldMk cId="2182912998" sldId="1157"/>
            <ac:spMk id="7" creationId="{8EDD79FE-3CD6-4250-BD3A-C38ACB7C707E}"/>
          </ac:spMkLst>
        </pc:spChg>
        <pc:picChg chg="add mod">
          <ac:chgData name="Cesar Augusto Lopez Gallego" userId="0dfa9112-9251-4882-b472-cf2dfcee09d1" providerId="ADAL" clId="{2012D3A1-5D7B-44EC-8275-99D955F7C40A}" dt="2025-09-19T21:50:59.804" v="3139" actId="1076"/>
          <ac:picMkLst>
            <pc:docMk/>
            <pc:sldMk cId="2182912998" sldId="1157"/>
            <ac:picMk id="5" creationId="{2A6AF650-267A-4484-95DD-0F16378DC8DD}"/>
          </ac:picMkLst>
        </pc:picChg>
      </pc:sldChg>
      <pc:sldChg chg="addSp delSp modSp new mod modClrScheme chgLayout">
        <pc:chgData name="Cesar Augusto Lopez Gallego" userId="0dfa9112-9251-4882-b472-cf2dfcee09d1" providerId="ADAL" clId="{2012D3A1-5D7B-44EC-8275-99D955F7C40A}" dt="2025-09-19T21:48:38.853" v="2977" actId="1076"/>
        <pc:sldMkLst>
          <pc:docMk/>
          <pc:sldMk cId="2769426821" sldId="1158"/>
        </pc:sldMkLst>
        <pc:spChg chg="del">
          <ac:chgData name="Cesar Augusto Lopez Gallego" userId="0dfa9112-9251-4882-b472-cf2dfcee09d1" providerId="ADAL" clId="{2012D3A1-5D7B-44EC-8275-99D955F7C40A}" dt="2025-09-19T21:47:43.150" v="2960" actId="700"/>
          <ac:spMkLst>
            <pc:docMk/>
            <pc:sldMk cId="2769426821" sldId="1158"/>
            <ac:spMk id="2" creationId="{55777FE5-7FAA-4CAD-BF66-EC8AD03B3761}"/>
          </ac:spMkLst>
        </pc:spChg>
        <pc:spChg chg="del">
          <ac:chgData name="Cesar Augusto Lopez Gallego" userId="0dfa9112-9251-4882-b472-cf2dfcee09d1" providerId="ADAL" clId="{2012D3A1-5D7B-44EC-8275-99D955F7C40A}" dt="2025-09-19T21:47:43.150" v="2960" actId="700"/>
          <ac:spMkLst>
            <pc:docMk/>
            <pc:sldMk cId="2769426821" sldId="1158"/>
            <ac:spMk id="3" creationId="{378C799D-E235-465F-90DB-33F4C0D9B212}"/>
          </ac:spMkLst>
        </pc:spChg>
        <pc:spChg chg="mod ord">
          <ac:chgData name="Cesar Augusto Lopez Gallego" userId="0dfa9112-9251-4882-b472-cf2dfcee09d1" providerId="ADAL" clId="{2012D3A1-5D7B-44EC-8275-99D955F7C40A}" dt="2025-09-19T21:47:43.150" v="2960" actId="700"/>
          <ac:spMkLst>
            <pc:docMk/>
            <pc:sldMk cId="2769426821" sldId="1158"/>
            <ac:spMk id="4" creationId="{B6DF212F-6253-4DCA-90E4-339F00BC54F7}"/>
          </ac:spMkLst>
        </pc:spChg>
        <pc:picChg chg="add mod">
          <ac:chgData name="Cesar Augusto Lopez Gallego" userId="0dfa9112-9251-4882-b472-cf2dfcee09d1" providerId="ADAL" clId="{2012D3A1-5D7B-44EC-8275-99D955F7C40A}" dt="2025-09-19T21:48:38.853" v="2977" actId="1076"/>
          <ac:picMkLst>
            <pc:docMk/>
            <pc:sldMk cId="2769426821" sldId="1158"/>
            <ac:picMk id="6" creationId="{350FDFD5-B231-4CEE-A81B-CCD2AB56666B}"/>
          </ac:picMkLst>
        </pc:picChg>
      </pc:sldChg>
      <pc:sldChg chg="addSp modSp new mod">
        <pc:chgData name="Cesar Augusto Lopez Gallego" userId="0dfa9112-9251-4882-b472-cf2dfcee09d1" providerId="ADAL" clId="{2012D3A1-5D7B-44EC-8275-99D955F7C40A}" dt="2025-09-19T21:48:34.132" v="2975" actId="1076"/>
        <pc:sldMkLst>
          <pc:docMk/>
          <pc:sldMk cId="3074821767" sldId="1159"/>
        </pc:sldMkLst>
        <pc:picChg chg="add mod">
          <ac:chgData name="Cesar Augusto Lopez Gallego" userId="0dfa9112-9251-4882-b472-cf2dfcee09d1" providerId="ADAL" clId="{2012D3A1-5D7B-44EC-8275-99D955F7C40A}" dt="2025-09-19T21:48:34.132" v="2975" actId="1076"/>
          <ac:picMkLst>
            <pc:docMk/>
            <pc:sldMk cId="3074821767" sldId="1159"/>
            <ac:picMk id="3" creationId="{F427B869-1AC4-4D41-88CA-63AC7E4C24A3}"/>
          </ac:picMkLst>
        </pc:picChg>
      </pc:sldChg>
      <pc:sldChg chg="addSp delSp modSp add mod">
        <pc:chgData name="Cesar Augusto Lopez Gallego" userId="0dfa9112-9251-4882-b472-cf2dfcee09d1" providerId="ADAL" clId="{2012D3A1-5D7B-44EC-8275-99D955F7C40A}" dt="2025-09-19T21:49:27.556" v="3007" actId="20577"/>
        <pc:sldMkLst>
          <pc:docMk/>
          <pc:sldMk cId="958693654" sldId="1160"/>
        </pc:sldMkLst>
        <pc:spChg chg="del">
          <ac:chgData name="Cesar Augusto Lopez Gallego" userId="0dfa9112-9251-4882-b472-cf2dfcee09d1" providerId="ADAL" clId="{2012D3A1-5D7B-44EC-8275-99D955F7C40A}" dt="2025-09-19T21:49:12.162" v="2979" actId="478"/>
          <ac:spMkLst>
            <pc:docMk/>
            <pc:sldMk cId="958693654" sldId="1160"/>
            <ac:spMk id="3" creationId="{DFC57919-F7C3-423B-A54D-7FB812AE352C}"/>
          </ac:spMkLst>
        </pc:spChg>
        <pc:spChg chg="add del mod">
          <ac:chgData name="Cesar Augusto Lopez Gallego" userId="0dfa9112-9251-4882-b472-cf2dfcee09d1" providerId="ADAL" clId="{2012D3A1-5D7B-44EC-8275-99D955F7C40A}" dt="2025-09-19T21:49:15.331" v="2981" actId="478"/>
          <ac:spMkLst>
            <pc:docMk/>
            <pc:sldMk cId="958693654" sldId="1160"/>
            <ac:spMk id="4" creationId="{6507B64D-3327-42F1-A16D-7A43E7D3A432}"/>
          </ac:spMkLst>
        </pc:spChg>
        <pc:spChg chg="add mod">
          <ac:chgData name="Cesar Augusto Lopez Gallego" userId="0dfa9112-9251-4882-b472-cf2dfcee09d1" providerId="ADAL" clId="{2012D3A1-5D7B-44EC-8275-99D955F7C40A}" dt="2025-09-19T21:49:27.556" v="3007" actId="20577"/>
          <ac:spMkLst>
            <pc:docMk/>
            <pc:sldMk cId="958693654" sldId="1160"/>
            <ac:spMk id="5" creationId="{5F6E044D-53F5-4836-A5A9-6E7684BBB30A}"/>
          </ac:spMkLst>
        </pc:spChg>
      </pc:sldChg>
      <pc:sldMasterChg chg="del">
        <pc:chgData name="Cesar Augusto Lopez Gallego" userId="0dfa9112-9251-4882-b472-cf2dfcee09d1" providerId="ADAL" clId="{2012D3A1-5D7B-44EC-8275-99D955F7C40A}" dt="2025-09-17T18:51:59.236" v="2069" actId="700"/>
        <pc:sldMasterMkLst>
          <pc:docMk/>
          <pc:sldMasterMk cId="362438934" sldId="2147483648"/>
        </pc:sldMasterMkLst>
      </pc:sldMasterChg>
      <pc:sldMasterChg chg="delSldLayout">
        <pc:chgData name="Cesar Augusto Lopez Gallego" userId="0dfa9112-9251-4882-b472-cf2dfcee09d1" providerId="ADAL" clId="{2012D3A1-5D7B-44EC-8275-99D955F7C40A}" dt="2025-09-17T19:55:58.104" v="2416" actId="47"/>
        <pc:sldMasterMkLst>
          <pc:docMk/>
          <pc:sldMasterMk cId="3430670348" sldId="2147483649"/>
        </pc:sldMasterMkLst>
        <pc:sldLayoutChg chg="del">
          <pc:chgData name="Cesar Augusto Lopez Gallego" userId="0dfa9112-9251-4882-b472-cf2dfcee09d1" providerId="ADAL" clId="{2012D3A1-5D7B-44EC-8275-99D955F7C40A}" dt="2025-09-17T14:34:37.711" v="1345" actId="47"/>
          <pc:sldLayoutMkLst>
            <pc:docMk/>
            <pc:sldMasterMk cId="3430670348" sldId="2147483649"/>
            <pc:sldLayoutMk cId="481417054" sldId="2147483676"/>
          </pc:sldLayoutMkLst>
        </pc:sldLayoutChg>
        <pc:sldLayoutChg chg="del">
          <pc:chgData name="Cesar Augusto Lopez Gallego" userId="0dfa9112-9251-4882-b472-cf2dfcee09d1" providerId="ADAL" clId="{2012D3A1-5D7B-44EC-8275-99D955F7C40A}" dt="2025-09-17T19:55:58.104" v="2416" actId="47"/>
          <pc:sldLayoutMkLst>
            <pc:docMk/>
            <pc:sldMasterMk cId="3430670348" sldId="2147483649"/>
            <pc:sldLayoutMk cId="227841270" sldId="2147483677"/>
          </pc:sldLayoutMkLst>
        </pc:sldLayoutChg>
        <pc:sldLayoutChg chg="del">
          <pc:chgData name="Cesar Augusto Lopez Gallego" userId="0dfa9112-9251-4882-b472-cf2dfcee09d1" providerId="ADAL" clId="{2012D3A1-5D7B-44EC-8275-99D955F7C40A}" dt="2025-09-17T19:53:40.240" v="2323" actId="47"/>
          <pc:sldLayoutMkLst>
            <pc:docMk/>
            <pc:sldMasterMk cId="3430670348" sldId="2147483649"/>
            <pc:sldLayoutMk cId="1360649613" sldId="2147483678"/>
          </pc:sldLayoutMkLst>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image" Target="../media/image6.jpg"/><Relationship Id="rId4" Type="http://schemas.openxmlformats.org/officeDocument/2006/relationships/image" Target="../media/image9.jpg"/></Relationships>
</file>

<file path=ppt/diagrams/_rels/data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image" Target="../media/image10.jpg"/><Relationship Id="rId5" Type="http://schemas.openxmlformats.org/officeDocument/2006/relationships/image" Target="../media/image13.jpg"/><Relationship Id="rId4" Type="http://schemas.openxmlformats.org/officeDocument/2006/relationships/hyperlink" Target="https://tecnne.com/formacion/aprende-a-usar-autocad/"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image" Target="../media/image6.jpg"/><Relationship Id="rId4" Type="http://schemas.openxmlformats.org/officeDocument/2006/relationships/image" Target="../media/image9.jpg"/></Relationships>
</file>

<file path=ppt/diagrams/_rels/drawing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image" Target="../media/image10.jpg"/><Relationship Id="rId5" Type="http://schemas.openxmlformats.org/officeDocument/2006/relationships/image" Target="../media/image13.jpg"/><Relationship Id="rId4" Type="http://schemas.openxmlformats.org/officeDocument/2006/relationships/hyperlink" Target="https://tecnne.com/formacion/aprende-a-usar-autocad/" TargetMode="Externa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489FFB-63BF-453A-B043-87836D327AD7}" type="doc">
      <dgm:prSet loTypeId="urn:microsoft.com/office/officeart/2005/8/layout/vList4" loCatId="list" qsTypeId="urn:microsoft.com/office/officeart/2005/8/quickstyle/simple1" qsCatId="simple" csTypeId="urn:microsoft.com/office/officeart/2005/8/colors/accent1_1" csCatId="accent1" phldr="1"/>
      <dgm:spPr/>
      <dgm:t>
        <a:bodyPr/>
        <a:lstStyle/>
        <a:p>
          <a:endParaRPr lang="es-CO"/>
        </a:p>
      </dgm:t>
    </dgm:pt>
    <dgm:pt modelId="{748E7D6D-DEEA-408C-8AED-81DCB7F13115}">
      <dgm:prSet custT="1"/>
      <dgm:spPr/>
      <dgm:t>
        <a:bodyPr/>
        <a:lstStyle/>
        <a:p>
          <a:r>
            <a:rPr lang="es-ES" sz="2000" b="1" i="0" dirty="0"/>
            <a:t>Líderes de gobierno de datos</a:t>
          </a:r>
          <a:r>
            <a:rPr lang="es-ES" sz="1800" b="0" i="0" dirty="0"/>
            <a:t>: crean, implementan y respaldan el programa de gobierno de datos, formalizando las políticas de datos y asegurando la alineación con la estrategia de datos en un marco de </a:t>
          </a:r>
          <a:r>
            <a:rPr lang="es-ES" sz="1600" b="0" i="0" dirty="0"/>
            <a:t>gobierno</a:t>
          </a:r>
          <a:r>
            <a:rPr lang="es-ES" sz="1800" b="0" i="0" dirty="0"/>
            <a:t> y sugiriendo cualquier actualización o modificación necesaria.</a:t>
          </a:r>
          <a:endParaRPr lang="es-CO" sz="1800" dirty="0"/>
        </a:p>
      </dgm:t>
    </dgm:pt>
    <dgm:pt modelId="{FB3ACFD1-6D38-475C-86C7-245A604150D1}" type="parTrans" cxnId="{F5218C39-BEEA-4868-A2E4-5D1D2FD8D9E8}">
      <dgm:prSet/>
      <dgm:spPr/>
      <dgm:t>
        <a:bodyPr/>
        <a:lstStyle/>
        <a:p>
          <a:endParaRPr lang="es-CO" sz="1800"/>
        </a:p>
      </dgm:t>
    </dgm:pt>
    <dgm:pt modelId="{6302B995-5D90-41E0-87A4-4F416C81672B}" type="sibTrans" cxnId="{F5218C39-BEEA-4868-A2E4-5D1D2FD8D9E8}">
      <dgm:prSet/>
      <dgm:spPr/>
      <dgm:t>
        <a:bodyPr/>
        <a:lstStyle/>
        <a:p>
          <a:endParaRPr lang="es-CO" sz="1800"/>
        </a:p>
      </dgm:t>
    </dgm:pt>
    <dgm:pt modelId="{D143711D-B03C-44D3-92AE-D66F3BF0C8A5}">
      <dgm:prSet custT="1"/>
      <dgm:spPr/>
      <dgm:t>
        <a:bodyPr spcFirstLastPara="0" vert="horz" wrap="square" lIns="76200" tIns="76200" rIns="76200" bIns="76200" numCol="1" spcCol="1270" anchor="ctr" anchorCtr="0"/>
        <a:lstStyle/>
        <a:p>
          <a:r>
            <a:rPr lang="es-ES" sz="2000" b="1" i="0" kern="1200"/>
            <a:t>Ingenieros de datos</a:t>
          </a:r>
          <a:r>
            <a:rPr lang="es-ES" sz="1800" b="0" i="0" kern="1200"/>
            <a:t>: construyen y administran la arquitectura de datos, manejando </a:t>
          </a:r>
          <a:r>
            <a:rPr lang="es-ES" sz="2000" b="1" i="0" kern="1200">
              <a:latin typeface="Calibri" panose="020F0502020204030204"/>
              <a:ea typeface="+mn-ea"/>
              <a:cs typeface="+mn-cs"/>
            </a:rPr>
            <a:t>la</a:t>
          </a:r>
          <a:r>
            <a:rPr lang="es-ES" sz="1800" b="0" i="0" kern="1200"/>
            <a:t> recopilación, el procesamiento, el almacenamiento y el análisis de datos mientras implementan medidas de seguridad y gobierno de datos.</a:t>
          </a:r>
          <a:endParaRPr lang="es-CO" sz="1800" kern="1200" dirty="0"/>
        </a:p>
      </dgm:t>
    </dgm:pt>
    <dgm:pt modelId="{1C9FCAF6-B151-4DEF-9134-2B5EE108FA86}" type="parTrans" cxnId="{29AA8B30-87BD-4D04-A903-A86E42BDD61C}">
      <dgm:prSet/>
      <dgm:spPr/>
      <dgm:t>
        <a:bodyPr/>
        <a:lstStyle/>
        <a:p>
          <a:endParaRPr lang="es-CO" sz="1800"/>
        </a:p>
      </dgm:t>
    </dgm:pt>
    <dgm:pt modelId="{BFBA3208-3978-46C9-B3E0-28F4EC1B31AA}" type="sibTrans" cxnId="{29AA8B30-87BD-4D04-A903-A86E42BDD61C}">
      <dgm:prSet/>
      <dgm:spPr/>
      <dgm:t>
        <a:bodyPr/>
        <a:lstStyle/>
        <a:p>
          <a:endParaRPr lang="es-CO" sz="1800"/>
        </a:p>
      </dgm:t>
    </dgm:pt>
    <dgm:pt modelId="{A340628A-48E8-43D7-86C7-E62DBCF36149}">
      <dgm:prSet custT="1"/>
      <dgm:spPr/>
      <dgm:t>
        <a:bodyPr spcFirstLastPara="0" vert="horz" wrap="square" lIns="76200" tIns="76200" rIns="76200" bIns="76200" numCol="1" spcCol="1270" anchor="ctr" anchorCtr="0"/>
        <a:lstStyle/>
        <a:p>
          <a:r>
            <a:rPr lang="es-ES" sz="2000" b="1" i="0" kern="1200"/>
            <a:t>Científicos de datos</a:t>
          </a:r>
          <a:r>
            <a:rPr lang="es-ES" sz="1800" b="0" i="0" kern="1200"/>
            <a:t>: analizan los datos proporcionados por los ingenieros </a:t>
          </a:r>
          <a:r>
            <a:rPr lang="es-ES" sz="1800" b="1" i="0" kern="1200">
              <a:latin typeface="Calibri" panose="020F0502020204030204"/>
              <a:ea typeface="+mn-ea"/>
              <a:cs typeface="+mn-cs"/>
            </a:rPr>
            <a:t>de</a:t>
          </a:r>
          <a:r>
            <a:rPr lang="es-ES" sz="1800" b="0" i="0" kern="1200"/>
            <a:t> </a:t>
          </a:r>
          <a:r>
            <a:rPr lang="es-ES" sz="1400" b="0" i="0" kern="1200"/>
            <a:t>datos</a:t>
          </a:r>
          <a:r>
            <a:rPr lang="es-ES" sz="1800" b="0" i="0" kern="1200"/>
            <a:t> para desarrollar modelos de aprendizaje automático y generar informes de inteligencia empresarial.</a:t>
          </a:r>
          <a:endParaRPr lang="es-CO" sz="1800" kern="1200" dirty="0"/>
        </a:p>
      </dgm:t>
    </dgm:pt>
    <dgm:pt modelId="{798BF40E-66FD-4323-8327-5E4B96CBDE42}" type="parTrans" cxnId="{11D88B8B-64C6-4B63-A4E6-1872878D8F79}">
      <dgm:prSet/>
      <dgm:spPr/>
      <dgm:t>
        <a:bodyPr/>
        <a:lstStyle/>
        <a:p>
          <a:endParaRPr lang="es-CO" sz="1800"/>
        </a:p>
      </dgm:t>
    </dgm:pt>
    <dgm:pt modelId="{25BA8B34-881D-4B57-9AD2-C1EAE926F935}" type="sibTrans" cxnId="{11D88B8B-64C6-4B63-A4E6-1872878D8F79}">
      <dgm:prSet/>
      <dgm:spPr/>
      <dgm:t>
        <a:bodyPr/>
        <a:lstStyle/>
        <a:p>
          <a:endParaRPr lang="es-CO" sz="1800"/>
        </a:p>
      </dgm:t>
    </dgm:pt>
    <dgm:pt modelId="{45DC598D-A6AF-43CC-B166-99CF598E7320}">
      <dgm:prSet custT="1"/>
      <dgm:spPr/>
      <dgm:t>
        <a:bodyPr spcFirstLastPara="0" vert="horz" wrap="square" lIns="76200" tIns="76200" rIns="76200" bIns="76200" numCol="1" spcCol="1270" anchor="ctr" anchorCtr="0"/>
        <a:lstStyle/>
        <a:p>
          <a:r>
            <a:rPr lang="es-ES" sz="1800" b="1" i="0" kern="1200">
              <a:latin typeface="Calibri" panose="020F0502020204030204"/>
              <a:ea typeface="+mn-ea"/>
              <a:cs typeface="+mn-cs"/>
            </a:rPr>
            <a:t>Analistas</a:t>
          </a:r>
          <a:r>
            <a:rPr lang="es-ES" sz="2000" b="1" i="0" kern="1200"/>
            <a:t> de datos</a:t>
          </a:r>
          <a:r>
            <a:rPr lang="es-ES" sz="1800" b="0" i="0" kern="1200"/>
            <a:t>: se especializan en interpretar y analizar datos, </a:t>
          </a:r>
          <a:r>
            <a:rPr lang="es-ES" sz="1800" b="1" i="0" kern="1200">
              <a:latin typeface="Calibri" panose="020F0502020204030204"/>
              <a:ea typeface="+mn-ea"/>
              <a:cs typeface="+mn-cs"/>
            </a:rPr>
            <a:t>colaborando</a:t>
          </a:r>
          <a:r>
            <a:rPr lang="es-ES" sz="1800" b="0" i="0" kern="1200"/>
            <a:t> estrechamente con los científicos de datos para garantizar que las tareas de inteligencia empresarial cumplan con los requisitos de la organización.</a:t>
          </a:r>
          <a:endParaRPr lang="es-CO" sz="1800" kern="1200" dirty="0"/>
        </a:p>
      </dgm:t>
    </dgm:pt>
    <dgm:pt modelId="{C3F819B8-03EC-4E22-87EB-870560F750A7}" type="parTrans" cxnId="{246C17E4-F5DB-4612-889D-D3FF7E897B5F}">
      <dgm:prSet/>
      <dgm:spPr/>
      <dgm:t>
        <a:bodyPr/>
        <a:lstStyle/>
        <a:p>
          <a:endParaRPr lang="es-CO" sz="1800"/>
        </a:p>
      </dgm:t>
    </dgm:pt>
    <dgm:pt modelId="{00E93B02-BB43-44BE-8F9F-FEC7320172D6}" type="sibTrans" cxnId="{246C17E4-F5DB-4612-889D-D3FF7E897B5F}">
      <dgm:prSet/>
      <dgm:spPr/>
      <dgm:t>
        <a:bodyPr/>
        <a:lstStyle/>
        <a:p>
          <a:endParaRPr lang="es-CO" sz="1800"/>
        </a:p>
      </dgm:t>
    </dgm:pt>
    <dgm:pt modelId="{6CE5AE27-C421-46E1-AF21-CB2498E1FF8E}" type="pres">
      <dgm:prSet presAssocID="{37489FFB-63BF-453A-B043-87836D327AD7}" presName="linear" presStyleCnt="0">
        <dgm:presLayoutVars>
          <dgm:dir/>
          <dgm:resizeHandles val="exact"/>
        </dgm:presLayoutVars>
      </dgm:prSet>
      <dgm:spPr/>
    </dgm:pt>
    <dgm:pt modelId="{0346AFEE-3A7E-406D-82B8-924AA6ACB75D}" type="pres">
      <dgm:prSet presAssocID="{748E7D6D-DEEA-408C-8AED-81DCB7F13115}" presName="comp" presStyleCnt="0"/>
      <dgm:spPr/>
    </dgm:pt>
    <dgm:pt modelId="{91F91842-0299-4C91-BDFA-64F32080AC67}" type="pres">
      <dgm:prSet presAssocID="{748E7D6D-DEEA-408C-8AED-81DCB7F13115}" presName="box" presStyleLbl="node1" presStyleIdx="0" presStyleCnt="4"/>
      <dgm:spPr/>
    </dgm:pt>
    <dgm:pt modelId="{0C89AD34-EF56-4311-B797-FC786F5B5440}" type="pres">
      <dgm:prSet presAssocID="{748E7D6D-DEEA-408C-8AED-81DCB7F13115}" presName="img" presStyleLbl="fgImgPlac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35000" b="-35000"/>
          </a:stretch>
        </a:blipFill>
      </dgm:spPr>
    </dgm:pt>
    <dgm:pt modelId="{7D01706D-4616-49EB-9C29-388E5C7E3311}" type="pres">
      <dgm:prSet presAssocID="{748E7D6D-DEEA-408C-8AED-81DCB7F13115}" presName="text" presStyleLbl="node1" presStyleIdx="0" presStyleCnt="4">
        <dgm:presLayoutVars>
          <dgm:bulletEnabled val="1"/>
        </dgm:presLayoutVars>
      </dgm:prSet>
      <dgm:spPr/>
    </dgm:pt>
    <dgm:pt modelId="{377E781E-C44C-4CDB-B52F-D4F552A7FC91}" type="pres">
      <dgm:prSet presAssocID="{6302B995-5D90-41E0-87A4-4F416C81672B}" presName="spacer" presStyleCnt="0"/>
      <dgm:spPr/>
    </dgm:pt>
    <dgm:pt modelId="{CF6236CD-B7BF-4040-873F-BF603E766DCA}" type="pres">
      <dgm:prSet presAssocID="{D143711D-B03C-44D3-92AE-D66F3BF0C8A5}" presName="comp" presStyleCnt="0"/>
      <dgm:spPr/>
    </dgm:pt>
    <dgm:pt modelId="{8459672E-4370-4D2F-99A4-E2C8441AF016}" type="pres">
      <dgm:prSet presAssocID="{D143711D-B03C-44D3-92AE-D66F3BF0C8A5}" presName="box" presStyleLbl="node1" presStyleIdx="1" presStyleCnt="4" custLinFactNeighborX="16397"/>
      <dgm:spPr>
        <a:xfrm>
          <a:off x="0" y="1189072"/>
          <a:ext cx="9778847" cy="1080975"/>
        </a:xfrm>
        <a:prstGeom prst="roundRect">
          <a:avLst>
            <a:gd name="adj" fmla="val 10000"/>
          </a:avLst>
        </a:prstGeom>
      </dgm:spPr>
    </dgm:pt>
    <dgm:pt modelId="{537F930E-6EF6-4B95-BA1E-8DEBD7B1D8CD}" type="pres">
      <dgm:prSet presAssocID="{D143711D-B03C-44D3-92AE-D66F3BF0C8A5}" presName="img" presStyleLbl="f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9000" b="-9000"/>
          </a:stretch>
        </a:blipFill>
      </dgm:spPr>
    </dgm:pt>
    <dgm:pt modelId="{6244BEC0-A7FE-4D1F-909B-A9E7E5598398}" type="pres">
      <dgm:prSet presAssocID="{D143711D-B03C-44D3-92AE-D66F3BF0C8A5}" presName="text" presStyleLbl="node1" presStyleIdx="1" presStyleCnt="4">
        <dgm:presLayoutVars>
          <dgm:bulletEnabled val="1"/>
        </dgm:presLayoutVars>
      </dgm:prSet>
      <dgm:spPr/>
    </dgm:pt>
    <dgm:pt modelId="{71D339C7-F29A-4BDE-A98C-E8B5F0907E37}" type="pres">
      <dgm:prSet presAssocID="{BFBA3208-3978-46C9-B3E0-28F4EC1B31AA}" presName="spacer" presStyleCnt="0"/>
      <dgm:spPr/>
    </dgm:pt>
    <dgm:pt modelId="{43966308-B7A5-40AC-8F81-AD1990921F58}" type="pres">
      <dgm:prSet presAssocID="{A340628A-48E8-43D7-86C7-E62DBCF36149}" presName="comp" presStyleCnt="0"/>
      <dgm:spPr/>
    </dgm:pt>
    <dgm:pt modelId="{E9F2B6DA-3E8E-4502-9E2A-125DE84C8E63}" type="pres">
      <dgm:prSet presAssocID="{A340628A-48E8-43D7-86C7-E62DBCF36149}" presName="box" presStyleLbl="node1" presStyleIdx="2" presStyleCnt="4" custLinFactNeighborX="0"/>
      <dgm:spPr>
        <a:xfrm>
          <a:off x="0" y="2378145"/>
          <a:ext cx="9778847" cy="1080975"/>
        </a:xfrm>
        <a:prstGeom prst="roundRect">
          <a:avLst>
            <a:gd name="adj" fmla="val 10000"/>
          </a:avLst>
        </a:prstGeom>
      </dgm:spPr>
    </dgm:pt>
    <dgm:pt modelId="{6216C8C0-66E2-4A11-A088-42D20CD90C79}" type="pres">
      <dgm:prSet presAssocID="{A340628A-48E8-43D7-86C7-E62DBCF36149}" presName="img" presStyleLbl="fgImgPlac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t="-25000" b="-25000"/>
          </a:stretch>
        </a:blipFill>
      </dgm:spPr>
    </dgm:pt>
    <dgm:pt modelId="{D4782D2F-76D5-4852-90CE-7110C6A30BAC}" type="pres">
      <dgm:prSet presAssocID="{A340628A-48E8-43D7-86C7-E62DBCF36149}" presName="text" presStyleLbl="node1" presStyleIdx="2" presStyleCnt="4">
        <dgm:presLayoutVars>
          <dgm:bulletEnabled val="1"/>
        </dgm:presLayoutVars>
      </dgm:prSet>
      <dgm:spPr/>
    </dgm:pt>
    <dgm:pt modelId="{1AD95F3B-8F7E-4F4B-9E68-A077242205C5}" type="pres">
      <dgm:prSet presAssocID="{25BA8B34-881D-4B57-9AD2-C1EAE926F935}" presName="spacer" presStyleCnt="0"/>
      <dgm:spPr/>
    </dgm:pt>
    <dgm:pt modelId="{733A6FF7-58A1-4311-94B1-B4085DE2A603}" type="pres">
      <dgm:prSet presAssocID="{45DC598D-A6AF-43CC-B166-99CF598E7320}" presName="comp" presStyleCnt="0"/>
      <dgm:spPr/>
    </dgm:pt>
    <dgm:pt modelId="{B5FA5C71-2F49-470F-B720-E47509D3DB89}" type="pres">
      <dgm:prSet presAssocID="{45DC598D-A6AF-43CC-B166-99CF598E7320}" presName="box" presStyleLbl="node1" presStyleIdx="3" presStyleCnt="4"/>
      <dgm:spPr>
        <a:xfrm>
          <a:off x="0" y="3567217"/>
          <a:ext cx="9778847" cy="1080975"/>
        </a:xfrm>
        <a:prstGeom prst="roundRect">
          <a:avLst>
            <a:gd name="adj" fmla="val 10000"/>
          </a:avLst>
        </a:prstGeom>
      </dgm:spPr>
    </dgm:pt>
    <dgm:pt modelId="{C771E52F-8B32-450B-B729-2B7DC38B43A5}" type="pres">
      <dgm:prSet presAssocID="{45DC598D-A6AF-43CC-B166-99CF598E7320}" presName="img" presStyleLbl="fgImgPlac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t="-14000" b="-14000"/>
          </a:stretch>
        </a:blipFill>
      </dgm:spPr>
    </dgm:pt>
    <dgm:pt modelId="{51E62BA7-3274-4AFE-8937-AE5DEC3EAF75}" type="pres">
      <dgm:prSet presAssocID="{45DC598D-A6AF-43CC-B166-99CF598E7320}" presName="text" presStyleLbl="node1" presStyleIdx="3" presStyleCnt="4">
        <dgm:presLayoutVars>
          <dgm:bulletEnabled val="1"/>
        </dgm:presLayoutVars>
      </dgm:prSet>
      <dgm:spPr/>
    </dgm:pt>
  </dgm:ptLst>
  <dgm:cxnLst>
    <dgm:cxn modelId="{508E030A-1B26-4FE0-921D-5659CF348D46}" type="presOf" srcId="{D143711D-B03C-44D3-92AE-D66F3BF0C8A5}" destId="{8459672E-4370-4D2F-99A4-E2C8441AF016}" srcOrd="0" destOrd="0" presId="urn:microsoft.com/office/officeart/2005/8/layout/vList4"/>
    <dgm:cxn modelId="{29AA8B30-87BD-4D04-A903-A86E42BDD61C}" srcId="{37489FFB-63BF-453A-B043-87836D327AD7}" destId="{D143711D-B03C-44D3-92AE-D66F3BF0C8A5}" srcOrd="1" destOrd="0" parTransId="{1C9FCAF6-B151-4DEF-9134-2B5EE108FA86}" sibTransId="{BFBA3208-3978-46C9-B3E0-28F4EC1B31AA}"/>
    <dgm:cxn modelId="{F5218C39-BEEA-4868-A2E4-5D1D2FD8D9E8}" srcId="{37489FFB-63BF-453A-B043-87836D327AD7}" destId="{748E7D6D-DEEA-408C-8AED-81DCB7F13115}" srcOrd="0" destOrd="0" parTransId="{FB3ACFD1-6D38-475C-86C7-245A604150D1}" sibTransId="{6302B995-5D90-41E0-87A4-4F416C81672B}"/>
    <dgm:cxn modelId="{1732513C-A11B-4A8C-B342-7811AD8E0FED}" type="presOf" srcId="{45DC598D-A6AF-43CC-B166-99CF598E7320}" destId="{B5FA5C71-2F49-470F-B720-E47509D3DB89}" srcOrd="0" destOrd="0" presId="urn:microsoft.com/office/officeart/2005/8/layout/vList4"/>
    <dgm:cxn modelId="{5F7CBD41-80A8-4473-9A7E-C20C8212DD81}" type="presOf" srcId="{D143711D-B03C-44D3-92AE-D66F3BF0C8A5}" destId="{6244BEC0-A7FE-4D1F-909B-A9E7E5598398}" srcOrd="1" destOrd="0" presId="urn:microsoft.com/office/officeart/2005/8/layout/vList4"/>
    <dgm:cxn modelId="{EDE80963-B1F5-4572-897D-359B6859EBF9}" type="presOf" srcId="{45DC598D-A6AF-43CC-B166-99CF598E7320}" destId="{51E62BA7-3274-4AFE-8937-AE5DEC3EAF75}" srcOrd="1" destOrd="0" presId="urn:microsoft.com/office/officeart/2005/8/layout/vList4"/>
    <dgm:cxn modelId="{2CFDA869-1C5E-45F3-B543-78F47E484558}" type="presOf" srcId="{748E7D6D-DEEA-408C-8AED-81DCB7F13115}" destId="{91F91842-0299-4C91-BDFA-64F32080AC67}" srcOrd="0" destOrd="0" presId="urn:microsoft.com/office/officeart/2005/8/layout/vList4"/>
    <dgm:cxn modelId="{CC26C554-EA8E-4B50-94E7-57157BC82FF1}" type="presOf" srcId="{748E7D6D-DEEA-408C-8AED-81DCB7F13115}" destId="{7D01706D-4616-49EB-9C29-388E5C7E3311}" srcOrd="1" destOrd="0" presId="urn:microsoft.com/office/officeart/2005/8/layout/vList4"/>
    <dgm:cxn modelId="{11D88B8B-64C6-4B63-A4E6-1872878D8F79}" srcId="{37489FFB-63BF-453A-B043-87836D327AD7}" destId="{A340628A-48E8-43D7-86C7-E62DBCF36149}" srcOrd="2" destOrd="0" parTransId="{798BF40E-66FD-4323-8327-5E4B96CBDE42}" sibTransId="{25BA8B34-881D-4B57-9AD2-C1EAE926F935}"/>
    <dgm:cxn modelId="{4AEB73C3-E954-49C9-9547-CD895A596B0B}" type="presOf" srcId="{37489FFB-63BF-453A-B043-87836D327AD7}" destId="{6CE5AE27-C421-46E1-AF21-CB2498E1FF8E}" srcOrd="0" destOrd="0" presId="urn:microsoft.com/office/officeart/2005/8/layout/vList4"/>
    <dgm:cxn modelId="{08D11CDF-720D-488C-A8C5-D8759B7CD607}" type="presOf" srcId="{A340628A-48E8-43D7-86C7-E62DBCF36149}" destId="{E9F2B6DA-3E8E-4502-9E2A-125DE84C8E63}" srcOrd="0" destOrd="0" presId="urn:microsoft.com/office/officeart/2005/8/layout/vList4"/>
    <dgm:cxn modelId="{246C17E4-F5DB-4612-889D-D3FF7E897B5F}" srcId="{37489FFB-63BF-453A-B043-87836D327AD7}" destId="{45DC598D-A6AF-43CC-B166-99CF598E7320}" srcOrd="3" destOrd="0" parTransId="{C3F819B8-03EC-4E22-87EB-870560F750A7}" sibTransId="{00E93B02-BB43-44BE-8F9F-FEC7320172D6}"/>
    <dgm:cxn modelId="{8E4E7DEC-70CF-41C7-8E16-F07E87667889}" type="presOf" srcId="{A340628A-48E8-43D7-86C7-E62DBCF36149}" destId="{D4782D2F-76D5-4852-90CE-7110C6A30BAC}" srcOrd="1" destOrd="0" presId="urn:microsoft.com/office/officeart/2005/8/layout/vList4"/>
    <dgm:cxn modelId="{3C77564A-8542-4802-9F96-53EC60474C2F}" type="presParOf" srcId="{6CE5AE27-C421-46E1-AF21-CB2498E1FF8E}" destId="{0346AFEE-3A7E-406D-82B8-924AA6ACB75D}" srcOrd="0" destOrd="0" presId="urn:microsoft.com/office/officeart/2005/8/layout/vList4"/>
    <dgm:cxn modelId="{795CF68A-8853-45B1-9A59-73B208DEA3C0}" type="presParOf" srcId="{0346AFEE-3A7E-406D-82B8-924AA6ACB75D}" destId="{91F91842-0299-4C91-BDFA-64F32080AC67}" srcOrd="0" destOrd="0" presId="urn:microsoft.com/office/officeart/2005/8/layout/vList4"/>
    <dgm:cxn modelId="{A65D2AB8-65B5-425E-A5A6-E29E30F51FB0}" type="presParOf" srcId="{0346AFEE-3A7E-406D-82B8-924AA6ACB75D}" destId="{0C89AD34-EF56-4311-B797-FC786F5B5440}" srcOrd="1" destOrd="0" presId="urn:microsoft.com/office/officeart/2005/8/layout/vList4"/>
    <dgm:cxn modelId="{B1C3B360-8F22-4585-A076-C0F203277ED6}" type="presParOf" srcId="{0346AFEE-3A7E-406D-82B8-924AA6ACB75D}" destId="{7D01706D-4616-49EB-9C29-388E5C7E3311}" srcOrd="2" destOrd="0" presId="urn:microsoft.com/office/officeart/2005/8/layout/vList4"/>
    <dgm:cxn modelId="{54511C35-34FB-467C-8AD2-7BF80581B2D3}" type="presParOf" srcId="{6CE5AE27-C421-46E1-AF21-CB2498E1FF8E}" destId="{377E781E-C44C-4CDB-B52F-D4F552A7FC91}" srcOrd="1" destOrd="0" presId="urn:microsoft.com/office/officeart/2005/8/layout/vList4"/>
    <dgm:cxn modelId="{06B5315D-F843-4B20-AA42-D7D28DDCEB18}" type="presParOf" srcId="{6CE5AE27-C421-46E1-AF21-CB2498E1FF8E}" destId="{CF6236CD-B7BF-4040-873F-BF603E766DCA}" srcOrd="2" destOrd="0" presId="urn:microsoft.com/office/officeart/2005/8/layout/vList4"/>
    <dgm:cxn modelId="{1F5F2258-AB22-40FC-A9D3-B0E46CB03B9C}" type="presParOf" srcId="{CF6236CD-B7BF-4040-873F-BF603E766DCA}" destId="{8459672E-4370-4D2F-99A4-E2C8441AF016}" srcOrd="0" destOrd="0" presId="urn:microsoft.com/office/officeart/2005/8/layout/vList4"/>
    <dgm:cxn modelId="{0677D6A4-B82F-4AD7-AE37-4749B1B3182F}" type="presParOf" srcId="{CF6236CD-B7BF-4040-873F-BF603E766DCA}" destId="{537F930E-6EF6-4B95-BA1E-8DEBD7B1D8CD}" srcOrd="1" destOrd="0" presId="urn:microsoft.com/office/officeart/2005/8/layout/vList4"/>
    <dgm:cxn modelId="{20BCE13F-A8C9-4130-82D1-D8D5936FE5CE}" type="presParOf" srcId="{CF6236CD-B7BF-4040-873F-BF603E766DCA}" destId="{6244BEC0-A7FE-4D1F-909B-A9E7E5598398}" srcOrd="2" destOrd="0" presId="urn:microsoft.com/office/officeart/2005/8/layout/vList4"/>
    <dgm:cxn modelId="{C7383DF9-B36A-4A5D-88DE-14427C2F237D}" type="presParOf" srcId="{6CE5AE27-C421-46E1-AF21-CB2498E1FF8E}" destId="{71D339C7-F29A-4BDE-A98C-E8B5F0907E37}" srcOrd="3" destOrd="0" presId="urn:microsoft.com/office/officeart/2005/8/layout/vList4"/>
    <dgm:cxn modelId="{C2205D63-D550-4539-96A7-C78CAF6B035F}" type="presParOf" srcId="{6CE5AE27-C421-46E1-AF21-CB2498E1FF8E}" destId="{43966308-B7A5-40AC-8F81-AD1990921F58}" srcOrd="4" destOrd="0" presId="urn:microsoft.com/office/officeart/2005/8/layout/vList4"/>
    <dgm:cxn modelId="{F1E4D169-F3F6-4729-B732-06043762076C}" type="presParOf" srcId="{43966308-B7A5-40AC-8F81-AD1990921F58}" destId="{E9F2B6DA-3E8E-4502-9E2A-125DE84C8E63}" srcOrd="0" destOrd="0" presId="urn:microsoft.com/office/officeart/2005/8/layout/vList4"/>
    <dgm:cxn modelId="{BEB765E9-906E-41FE-9A60-C2FC8A9134EB}" type="presParOf" srcId="{43966308-B7A5-40AC-8F81-AD1990921F58}" destId="{6216C8C0-66E2-4A11-A088-42D20CD90C79}" srcOrd="1" destOrd="0" presId="urn:microsoft.com/office/officeart/2005/8/layout/vList4"/>
    <dgm:cxn modelId="{1D935A30-7B01-4FE2-B187-A2B54863DC1D}" type="presParOf" srcId="{43966308-B7A5-40AC-8F81-AD1990921F58}" destId="{D4782D2F-76D5-4852-90CE-7110C6A30BAC}" srcOrd="2" destOrd="0" presId="urn:microsoft.com/office/officeart/2005/8/layout/vList4"/>
    <dgm:cxn modelId="{6900E565-BE22-4119-9932-2C3254DC7E66}" type="presParOf" srcId="{6CE5AE27-C421-46E1-AF21-CB2498E1FF8E}" destId="{1AD95F3B-8F7E-4F4B-9E68-A077242205C5}" srcOrd="5" destOrd="0" presId="urn:microsoft.com/office/officeart/2005/8/layout/vList4"/>
    <dgm:cxn modelId="{B0ABA593-1026-43BF-AE37-03F190A2127E}" type="presParOf" srcId="{6CE5AE27-C421-46E1-AF21-CB2498E1FF8E}" destId="{733A6FF7-58A1-4311-94B1-B4085DE2A603}" srcOrd="6" destOrd="0" presId="urn:microsoft.com/office/officeart/2005/8/layout/vList4"/>
    <dgm:cxn modelId="{03D59575-9F79-4476-8245-EC19D739017F}" type="presParOf" srcId="{733A6FF7-58A1-4311-94B1-B4085DE2A603}" destId="{B5FA5C71-2F49-470F-B720-E47509D3DB89}" srcOrd="0" destOrd="0" presId="urn:microsoft.com/office/officeart/2005/8/layout/vList4"/>
    <dgm:cxn modelId="{6B3E8F69-DBC8-4AC4-965E-A5413B354B44}" type="presParOf" srcId="{733A6FF7-58A1-4311-94B1-B4085DE2A603}" destId="{C771E52F-8B32-450B-B729-2B7DC38B43A5}" srcOrd="1" destOrd="0" presId="urn:microsoft.com/office/officeart/2005/8/layout/vList4"/>
    <dgm:cxn modelId="{D3A0E337-6344-4F3E-970D-A7CF3DCD8CFB}" type="presParOf" srcId="{733A6FF7-58A1-4311-94B1-B4085DE2A603}" destId="{51E62BA7-3274-4AFE-8937-AE5DEC3EAF7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489FFB-63BF-453A-B043-87836D327AD7}" type="doc">
      <dgm:prSet loTypeId="urn:microsoft.com/office/officeart/2005/8/layout/vList4" loCatId="list" qsTypeId="urn:microsoft.com/office/officeart/2005/8/quickstyle/simple1" qsCatId="simple" csTypeId="urn:microsoft.com/office/officeart/2005/8/colors/accent1_1" csCatId="accent1" phldr="1"/>
      <dgm:spPr/>
      <dgm:t>
        <a:bodyPr/>
        <a:lstStyle/>
        <a:p>
          <a:endParaRPr lang="es-CO"/>
        </a:p>
      </dgm:t>
    </dgm:pt>
    <dgm:pt modelId="{AC60117B-09BD-4DA7-9E2D-030A8CD25439}">
      <dgm:prSet custT="1"/>
      <dgm:spPr/>
      <dgm:t>
        <a:bodyPr/>
        <a:lstStyle/>
        <a:p>
          <a:r>
            <a:rPr lang="es-ES" sz="2000" b="1" i="0" dirty="0"/>
            <a:t>Estrategas de datos:</a:t>
          </a:r>
          <a:r>
            <a:rPr lang="es-ES" sz="1800" b="0" i="0" dirty="0"/>
            <a:t> trabajan con las partes interesadas y los equipos de gobierno de datos para alinear las estrategias de datos con los objetivos comerciales generales.</a:t>
          </a:r>
          <a:endParaRPr lang="es-CO" sz="1800" dirty="0"/>
        </a:p>
      </dgm:t>
    </dgm:pt>
    <dgm:pt modelId="{DD1151E3-BC34-4B0A-B958-ABBE610C9194}" type="parTrans" cxnId="{4E6092D1-459A-467F-BC27-DF808C96F3C3}">
      <dgm:prSet/>
      <dgm:spPr/>
      <dgm:t>
        <a:bodyPr/>
        <a:lstStyle/>
        <a:p>
          <a:endParaRPr lang="es-CO" sz="1600"/>
        </a:p>
      </dgm:t>
    </dgm:pt>
    <dgm:pt modelId="{75BBAF95-1FAF-46DB-B951-795D84878A4F}" type="sibTrans" cxnId="{4E6092D1-459A-467F-BC27-DF808C96F3C3}">
      <dgm:prSet/>
      <dgm:spPr/>
      <dgm:t>
        <a:bodyPr/>
        <a:lstStyle/>
        <a:p>
          <a:endParaRPr lang="es-CO" sz="1600"/>
        </a:p>
      </dgm:t>
    </dgm:pt>
    <dgm:pt modelId="{DED158F3-F505-433B-870C-DACAB63231FF}">
      <dgm:prSet custT="1"/>
      <dgm:spPr/>
      <dgm:t>
        <a:bodyPr/>
        <a:lstStyle/>
        <a:p>
          <a:r>
            <a:rPr lang="es-ES" sz="2000" b="1" i="0" dirty="0"/>
            <a:t>Administradores de datos (Data </a:t>
          </a:r>
          <a:r>
            <a:rPr lang="es-ES" sz="2000" b="1" i="0" dirty="0" err="1"/>
            <a:t>Stewards</a:t>
          </a:r>
          <a:r>
            <a:rPr lang="es-ES" sz="2000" b="1" i="0" dirty="0"/>
            <a:t>): </a:t>
          </a:r>
          <a:r>
            <a:rPr lang="es-ES" sz="1800" b="0" i="0" dirty="0"/>
            <a:t>se encargan de la custodia de los datos, deben estar mirando permanentemente que se reúnan los criterios de calidad, seguridad sobre los datos. Se encargan también de construir los metadatos y mantener su punto central.</a:t>
          </a:r>
          <a:endParaRPr lang="es-CO" sz="1800" dirty="0"/>
        </a:p>
      </dgm:t>
    </dgm:pt>
    <dgm:pt modelId="{39EC88FF-8B74-4CF3-BE8F-ACC11D96BA76}" type="parTrans" cxnId="{8EA7C310-FD98-4A32-A27F-47BD544FF195}">
      <dgm:prSet/>
      <dgm:spPr/>
      <dgm:t>
        <a:bodyPr/>
        <a:lstStyle/>
        <a:p>
          <a:endParaRPr lang="es-CO" sz="1600"/>
        </a:p>
      </dgm:t>
    </dgm:pt>
    <dgm:pt modelId="{8AAC0416-7BEC-4E6D-AADC-650C59271322}" type="sibTrans" cxnId="{8EA7C310-FD98-4A32-A27F-47BD544FF195}">
      <dgm:prSet/>
      <dgm:spPr/>
      <dgm:t>
        <a:bodyPr/>
        <a:lstStyle/>
        <a:p>
          <a:endParaRPr lang="es-CO" sz="1600"/>
        </a:p>
      </dgm:t>
    </dgm:pt>
    <dgm:pt modelId="{DAFF6CA3-37AD-4ADD-92AB-64265C9EAAF1}">
      <dgm:prSet custT="1"/>
      <dgm:spPr/>
      <dgm:t>
        <a:bodyPr/>
        <a:lstStyle/>
        <a:p>
          <a:r>
            <a:rPr lang="es-ES" sz="2000" b="1" i="0" dirty="0"/>
            <a:t>Arquitectos de datos: </a:t>
          </a:r>
          <a:r>
            <a:rPr lang="es-ES" sz="1800" b="0" i="0" dirty="0"/>
            <a:t>diseñan y supervisan la implementación de la infraestructura de datos, asegurando la alineación con la estrategia de datos e informando a los ejecutivos sobre el progreso.</a:t>
          </a:r>
          <a:endParaRPr lang="es-CO" sz="1800" dirty="0"/>
        </a:p>
      </dgm:t>
    </dgm:pt>
    <dgm:pt modelId="{1C2A0A59-C5F3-4E7B-9209-C835DA53FB94}" type="parTrans" cxnId="{0A4859E2-AA43-4902-9777-7B86F84D59BF}">
      <dgm:prSet/>
      <dgm:spPr/>
      <dgm:t>
        <a:bodyPr/>
        <a:lstStyle/>
        <a:p>
          <a:endParaRPr lang="es-CO" sz="1600"/>
        </a:p>
      </dgm:t>
    </dgm:pt>
    <dgm:pt modelId="{879FC356-5E19-423B-8BCB-11DBC77BF3E4}" type="sibTrans" cxnId="{0A4859E2-AA43-4902-9777-7B86F84D59BF}">
      <dgm:prSet/>
      <dgm:spPr/>
      <dgm:t>
        <a:bodyPr/>
        <a:lstStyle/>
        <a:p>
          <a:endParaRPr lang="es-CO" sz="1600"/>
        </a:p>
      </dgm:t>
    </dgm:pt>
    <dgm:pt modelId="{21EEFD58-EB52-4C2D-A78D-2CAA59FC2F12}">
      <dgm:prSet custT="1"/>
      <dgm:spPr/>
      <dgm:t>
        <a:bodyPr/>
        <a:lstStyle/>
        <a:p>
          <a:r>
            <a:rPr lang="es-ES" sz="2000" b="1" i="0" dirty="0"/>
            <a:t>Director de datos (CDO): </a:t>
          </a:r>
          <a:r>
            <a:rPr lang="es-ES" sz="1800" b="0" i="0" dirty="0"/>
            <a:t>​​lidera todas las actividades estratégicas de datos, posicionando los datos como un activo clave para impulsar el crecimiento y la innovación empresarial.</a:t>
          </a:r>
          <a:endParaRPr lang="es-CO" sz="1800" dirty="0"/>
        </a:p>
      </dgm:t>
    </dgm:pt>
    <dgm:pt modelId="{0248C9B4-5E08-4F0C-9AF6-C85881DB4682}" type="parTrans" cxnId="{1A25EB2E-D799-4F1D-8AFC-4DB49896056A}">
      <dgm:prSet/>
      <dgm:spPr/>
      <dgm:t>
        <a:bodyPr/>
        <a:lstStyle/>
        <a:p>
          <a:endParaRPr lang="es-CO" sz="1600"/>
        </a:p>
      </dgm:t>
    </dgm:pt>
    <dgm:pt modelId="{6C6FBFD6-A821-4A23-BE11-D6CB010557E0}" type="sibTrans" cxnId="{1A25EB2E-D799-4F1D-8AFC-4DB49896056A}">
      <dgm:prSet/>
      <dgm:spPr/>
      <dgm:t>
        <a:bodyPr/>
        <a:lstStyle/>
        <a:p>
          <a:endParaRPr lang="es-CO" sz="1600"/>
        </a:p>
      </dgm:t>
    </dgm:pt>
    <dgm:pt modelId="{6CE5AE27-C421-46E1-AF21-CB2498E1FF8E}" type="pres">
      <dgm:prSet presAssocID="{37489FFB-63BF-453A-B043-87836D327AD7}" presName="linear" presStyleCnt="0">
        <dgm:presLayoutVars>
          <dgm:dir/>
          <dgm:resizeHandles val="exact"/>
        </dgm:presLayoutVars>
      </dgm:prSet>
      <dgm:spPr/>
    </dgm:pt>
    <dgm:pt modelId="{363561C4-2206-4A9E-8F7F-95C1F38B6C1F}" type="pres">
      <dgm:prSet presAssocID="{AC60117B-09BD-4DA7-9E2D-030A8CD25439}" presName="comp" presStyleCnt="0"/>
      <dgm:spPr/>
    </dgm:pt>
    <dgm:pt modelId="{FCF6A482-C48E-452D-8C88-8F27D7D40553}" type="pres">
      <dgm:prSet presAssocID="{AC60117B-09BD-4DA7-9E2D-030A8CD25439}" presName="box" presStyleLbl="node1" presStyleIdx="0" presStyleCnt="4"/>
      <dgm:spPr/>
    </dgm:pt>
    <dgm:pt modelId="{15CF1702-3A6B-4469-8E63-2A328D3BB006}" type="pres">
      <dgm:prSet presAssocID="{AC60117B-09BD-4DA7-9E2D-030A8CD25439}" presName="img" presStyleLbl="fgImgPlac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46000" b="-46000"/>
          </a:stretch>
        </a:blipFill>
      </dgm:spPr>
    </dgm:pt>
    <dgm:pt modelId="{7C948B1C-A805-4553-8490-45DF07A10928}" type="pres">
      <dgm:prSet presAssocID="{AC60117B-09BD-4DA7-9E2D-030A8CD25439}" presName="text" presStyleLbl="node1" presStyleIdx="0" presStyleCnt="4">
        <dgm:presLayoutVars>
          <dgm:bulletEnabled val="1"/>
        </dgm:presLayoutVars>
      </dgm:prSet>
      <dgm:spPr/>
    </dgm:pt>
    <dgm:pt modelId="{BEFAD325-2BD4-4B8E-88A0-98DB3F6A8BD7}" type="pres">
      <dgm:prSet presAssocID="{75BBAF95-1FAF-46DB-B951-795D84878A4F}" presName="spacer" presStyleCnt="0"/>
      <dgm:spPr/>
    </dgm:pt>
    <dgm:pt modelId="{B0BC0279-8847-46C1-AB55-C25BEE2300CC}" type="pres">
      <dgm:prSet presAssocID="{DED158F3-F505-433B-870C-DACAB63231FF}" presName="comp" presStyleCnt="0"/>
      <dgm:spPr/>
    </dgm:pt>
    <dgm:pt modelId="{4821C4FC-008A-4A41-B5D9-3290B1541B10}" type="pres">
      <dgm:prSet presAssocID="{DED158F3-F505-433B-870C-DACAB63231FF}" presName="box" presStyleLbl="node1" presStyleIdx="1" presStyleCnt="4"/>
      <dgm:spPr/>
    </dgm:pt>
    <dgm:pt modelId="{111ECE18-9D73-4448-BA9D-7AF8CCB36F97}" type="pres">
      <dgm:prSet presAssocID="{DED158F3-F505-433B-870C-DACAB63231FF}" presName="img" presStyleLbl="f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66000" b="-66000"/>
          </a:stretch>
        </a:blipFill>
      </dgm:spPr>
    </dgm:pt>
    <dgm:pt modelId="{9CD3B8B3-AD18-4A5B-B7B1-8816708B6DAC}" type="pres">
      <dgm:prSet presAssocID="{DED158F3-F505-433B-870C-DACAB63231FF}" presName="text" presStyleLbl="node1" presStyleIdx="1" presStyleCnt="4">
        <dgm:presLayoutVars>
          <dgm:bulletEnabled val="1"/>
        </dgm:presLayoutVars>
      </dgm:prSet>
      <dgm:spPr/>
    </dgm:pt>
    <dgm:pt modelId="{1FE86AF1-CAEC-4F7E-A89C-970881B64604}" type="pres">
      <dgm:prSet presAssocID="{8AAC0416-7BEC-4E6D-AADC-650C59271322}" presName="spacer" presStyleCnt="0"/>
      <dgm:spPr/>
    </dgm:pt>
    <dgm:pt modelId="{9A749903-925A-45A5-AACD-9BA4F5E5864D}" type="pres">
      <dgm:prSet presAssocID="{DAFF6CA3-37AD-4ADD-92AB-64265C9EAAF1}" presName="comp" presStyleCnt="0"/>
      <dgm:spPr/>
    </dgm:pt>
    <dgm:pt modelId="{B82D2E09-44E3-4E47-BF31-82B7E456A42D}" type="pres">
      <dgm:prSet presAssocID="{DAFF6CA3-37AD-4ADD-92AB-64265C9EAAF1}" presName="box" presStyleLbl="node1" presStyleIdx="2" presStyleCnt="4"/>
      <dgm:spPr/>
    </dgm:pt>
    <dgm:pt modelId="{45B09C5B-8425-4559-8BEF-A5DE33F4D466}" type="pres">
      <dgm:prSet presAssocID="{DAFF6CA3-37AD-4ADD-92AB-64265C9EAAF1}" presName="img" presStyleLbl="fgImgPlace1" presStyleIdx="2" presStyleCnt="4"/>
      <dgm:spPr>
        <a:blipFill>
          <a:blip xmlns:r="http://schemas.openxmlformats.org/officeDocument/2006/relationships" r:embed="rId3">
            <a:extLst>
              <a:ext uri="{837473B0-CC2E-450A-ABE3-18F120FF3D39}">
                <a1611:picAttrSrcUrl xmlns:a1611="http://schemas.microsoft.com/office/drawing/2016/11/main" r:id="rId4"/>
              </a:ext>
            </a:extLst>
          </a:blip>
          <a:srcRect/>
          <a:stretch>
            <a:fillRect t="-31000" b="-31000"/>
          </a:stretch>
        </a:blipFill>
      </dgm:spPr>
    </dgm:pt>
    <dgm:pt modelId="{334B9E1A-3345-4A95-BEDE-CA8A39527B82}" type="pres">
      <dgm:prSet presAssocID="{DAFF6CA3-37AD-4ADD-92AB-64265C9EAAF1}" presName="text" presStyleLbl="node1" presStyleIdx="2" presStyleCnt="4">
        <dgm:presLayoutVars>
          <dgm:bulletEnabled val="1"/>
        </dgm:presLayoutVars>
      </dgm:prSet>
      <dgm:spPr/>
    </dgm:pt>
    <dgm:pt modelId="{44587908-2A72-4CF2-AE30-5E3AB8D10354}" type="pres">
      <dgm:prSet presAssocID="{879FC356-5E19-423B-8BCB-11DBC77BF3E4}" presName="spacer" presStyleCnt="0"/>
      <dgm:spPr/>
    </dgm:pt>
    <dgm:pt modelId="{614DE40D-0069-48A3-A0A8-5C5DDBA15CC4}" type="pres">
      <dgm:prSet presAssocID="{21EEFD58-EB52-4C2D-A78D-2CAA59FC2F12}" presName="comp" presStyleCnt="0"/>
      <dgm:spPr/>
    </dgm:pt>
    <dgm:pt modelId="{6305E4CD-EA27-482E-A4DD-C732A47FDE0D}" type="pres">
      <dgm:prSet presAssocID="{21EEFD58-EB52-4C2D-A78D-2CAA59FC2F12}" presName="box" presStyleLbl="node1" presStyleIdx="3" presStyleCnt="4"/>
      <dgm:spPr/>
    </dgm:pt>
    <dgm:pt modelId="{CC0A0470-21DF-4FEC-9288-DC3AB66D7978}" type="pres">
      <dgm:prSet presAssocID="{21EEFD58-EB52-4C2D-A78D-2CAA59FC2F12}" presName="img" presStyleLbl="fgImgPlace1" presStyleIdx="3" presStyleCnt="4"/>
      <dgm:spPr>
        <a:blipFill>
          <a:blip xmlns:r="http://schemas.openxmlformats.org/officeDocument/2006/relationships" r:embed="rId5">
            <a:extLst>
              <a:ext uri="{28A0092B-C50C-407E-A947-70E740481C1C}">
                <a14:useLocalDpi xmlns:a14="http://schemas.microsoft.com/office/drawing/2010/main" val="0"/>
              </a:ext>
            </a:extLst>
          </a:blip>
          <a:srcRect/>
          <a:stretch>
            <a:fillRect t="-28000" b="-28000"/>
          </a:stretch>
        </a:blipFill>
      </dgm:spPr>
    </dgm:pt>
    <dgm:pt modelId="{D6DD88AD-778E-4B0B-AAD3-96BEF25DB128}" type="pres">
      <dgm:prSet presAssocID="{21EEFD58-EB52-4C2D-A78D-2CAA59FC2F12}" presName="text" presStyleLbl="node1" presStyleIdx="3" presStyleCnt="4">
        <dgm:presLayoutVars>
          <dgm:bulletEnabled val="1"/>
        </dgm:presLayoutVars>
      </dgm:prSet>
      <dgm:spPr/>
    </dgm:pt>
  </dgm:ptLst>
  <dgm:cxnLst>
    <dgm:cxn modelId="{7C82610A-99C1-4D3A-AAC0-54499209D680}" type="presOf" srcId="{DAFF6CA3-37AD-4ADD-92AB-64265C9EAAF1}" destId="{B82D2E09-44E3-4E47-BF31-82B7E456A42D}" srcOrd="0" destOrd="0" presId="urn:microsoft.com/office/officeart/2005/8/layout/vList4"/>
    <dgm:cxn modelId="{8EA7C310-FD98-4A32-A27F-47BD544FF195}" srcId="{37489FFB-63BF-453A-B043-87836D327AD7}" destId="{DED158F3-F505-433B-870C-DACAB63231FF}" srcOrd="1" destOrd="0" parTransId="{39EC88FF-8B74-4CF3-BE8F-ACC11D96BA76}" sibTransId="{8AAC0416-7BEC-4E6D-AADC-650C59271322}"/>
    <dgm:cxn modelId="{1A25EB2E-D799-4F1D-8AFC-4DB49896056A}" srcId="{37489FFB-63BF-453A-B043-87836D327AD7}" destId="{21EEFD58-EB52-4C2D-A78D-2CAA59FC2F12}" srcOrd="3" destOrd="0" parTransId="{0248C9B4-5E08-4F0C-9AF6-C85881DB4682}" sibTransId="{6C6FBFD6-A821-4A23-BE11-D6CB010557E0}"/>
    <dgm:cxn modelId="{98BB0635-9338-420B-8741-88683337CC1D}" type="presOf" srcId="{21EEFD58-EB52-4C2D-A78D-2CAA59FC2F12}" destId="{D6DD88AD-778E-4B0B-AAD3-96BEF25DB128}" srcOrd="1" destOrd="0" presId="urn:microsoft.com/office/officeart/2005/8/layout/vList4"/>
    <dgm:cxn modelId="{21A93536-8441-4A72-A1B5-090283EFA988}" type="presOf" srcId="{DED158F3-F505-433B-870C-DACAB63231FF}" destId="{4821C4FC-008A-4A41-B5D9-3290B1541B10}" srcOrd="0" destOrd="0" presId="urn:microsoft.com/office/officeart/2005/8/layout/vList4"/>
    <dgm:cxn modelId="{9BDB156E-D961-4DBA-92F3-1A163E9B8C16}" type="presOf" srcId="{DAFF6CA3-37AD-4ADD-92AB-64265C9EAAF1}" destId="{334B9E1A-3345-4A95-BEDE-CA8A39527B82}" srcOrd="1" destOrd="0" presId="urn:microsoft.com/office/officeart/2005/8/layout/vList4"/>
    <dgm:cxn modelId="{5BA0859B-AAE1-4F83-9340-E08AF94DE7DE}" type="presOf" srcId="{DED158F3-F505-433B-870C-DACAB63231FF}" destId="{9CD3B8B3-AD18-4A5B-B7B1-8816708B6DAC}" srcOrd="1" destOrd="0" presId="urn:microsoft.com/office/officeart/2005/8/layout/vList4"/>
    <dgm:cxn modelId="{BD9F90B4-CE71-4701-AE3D-CA7642204130}" type="presOf" srcId="{AC60117B-09BD-4DA7-9E2D-030A8CD25439}" destId="{7C948B1C-A805-4553-8490-45DF07A10928}" srcOrd="1" destOrd="0" presId="urn:microsoft.com/office/officeart/2005/8/layout/vList4"/>
    <dgm:cxn modelId="{4AEB73C3-E954-49C9-9547-CD895A596B0B}" type="presOf" srcId="{37489FFB-63BF-453A-B043-87836D327AD7}" destId="{6CE5AE27-C421-46E1-AF21-CB2498E1FF8E}" srcOrd="0" destOrd="0" presId="urn:microsoft.com/office/officeart/2005/8/layout/vList4"/>
    <dgm:cxn modelId="{253034C7-1B1E-4E6D-A047-411D012C0517}" type="presOf" srcId="{21EEFD58-EB52-4C2D-A78D-2CAA59FC2F12}" destId="{6305E4CD-EA27-482E-A4DD-C732A47FDE0D}" srcOrd="0" destOrd="0" presId="urn:microsoft.com/office/officeart/2005/8/layout/vList4"/>
    <dgm:cxn modelId="{4E6092D1-459A-467F-BC27-DF808C96F3C3}" srcId="{37489FFB-63BF-453A-B043-87836D327AD7}" destId="{AC60117B-09BD-4DA7-9E2D-030A8CD25439}" srcOrd="0" destOrd="0" parTransId="{DD1151E3-BC34-4B0A-B958-ABBE610C9194}" sibTransId="{75BBAF95-1FAF-46DB-B951-795D84878A4F}"/>
    <dgm:cxn modelId="{0A4859E2-AA43-4902-9777-7B86F84D59BF}" srcId="{37489FFB-63BF-453A-B043-87836D327AD7}" destId="{DAFF6CA3-37AD-4ADD-92AB-64265C9EAAF1}" srcOrd="2" destOrd="0" parTransId="{1C2A0A59-C5F3-4E7B-9209-C835DA53FB94}" sibTransId="{879FC356-5E19-423B-8BCB-11DBC77BF3E4}"/>
    <dgm:cxn modelId="{A10944E9-CEF3-4EB2-9DFB-4EF1D092AF4E}" type="presOf" srcId="{AC60117B-09BD-4DA7-9E2D-030A8CD25439}" destId="{FCF6A482-C48E-452D-8C88-8F27D7D40553}" srcOrd="0" destOrd="0" presId="urn:microsoft.com/office/officeart/2005/8/layout/vList4"/>
    <dgm:cxn modelId="{0FB38D94-DFC7-45DD-94B4-F77791A1FEEA}" type="presParOf" srcId="{6CE5AE27-C421-46E1-AF21-CB2498E1FF8E}" destId="{363561C4-2206-4A9E-8F7F-95C1F38B6C1F}" srcOrd="0" destOrd="0" presId="urn:microsoft.com/office/officeart/2005/8/layout/vList4"/>
    <dgm:cxn modelId="{4374643A-A406-4F7C-8362-294E35D9F166}" type="presParOf" srcId="{363561C4-2206-4A9E-8F7F-95C1F38B6C1F}" destId="{FCF6A482-C48E-452D-8C88-8F27D7D40553}" srcOrd="0" destOrd="0" presId="urn:microsoft.com/office/officeart/2005/8/layout/vList4"/>
    <dgm:cxn modelId="{DF88B6AE-CCFC-47C1-88BA-84D81EFA48E2}" type="presParOf" srcId="{363561C4-2206-4A9E-8F7F-95C1F38B6C1F}" destId="{15CF1702-3A6B-4469-8E63-2A328D3BB006}" srcOrd="1" destOrd="0" presId="urn:microsoft.com/office/officeart/2005/8/layout/vList4"/>
    <dgm:cxn modelId="{20980D29-6857-40A8-82BA-B0A0EFD50898}" type="presParOf" srcId="{363561C4-2206-4A9E-8F7F-95C1F38B6C1F}" destId="{7C948B1C-A805-4553-8490-45DF07A10928}" srcOrd="2" destOrd="0" presId="urn:microsoft.com/office/officeart/2005/8/layout/vList4"/>
    <dgm:cxn modelId="{B8BF80DE-C40B-4230-8066-076F442BF15A}" type="presParOf" srcId="{6CE5AE27-C421-46E1-AF21-CB2498E1FF8E}" destId="{BEFAD325-2BD4-4B8E-88A0-98DB3F6A8BD7}" srcOrd="1" destOrd="0" presId="urn:microsoft.com/office/officeart/2005/8/layout/vList4"/>
    <dgm:cxn modelId="{E33EC5E5-8315-4B0C-A6EF-FEBF2C284275}" type="presParOf" srcId="{6CE5AE27-C421-46E1-AF21-CB2498E1FF8E}" destId="{B0BC0279-8847-46C1-AB55-C25BEE2300CC}" srcOrd="2" destOrd="0" presId="urn:microsoft.com/office/officeart/2005/8/layout/vList4"/>
    <dgm:cxn modelId="{2EC2A39F-75EC-4D81-8148-9B92C5BE984E}" type="presParOf" srcId="{B0BC0279-8847-46C1-AB55-C25BEE2300CC}" destId="{4821C4FC-008A-4A41-B5D9-3290B1541B10}" srcOrd="0" destOrd="0" presId="urn:microsoft.com/office/officeart/2005/8/layout/vList4"/>
    <dgm:cxn modelId="{236EEC01-0983-4269-93BE-3FD3789B2E9B}" type="presParOf" srcId="{B0BC0279-8847-46C1-AB55-C25BEE2300CC}" destId="{111ECE18-9D73-4448-BA9D-7AF8CCB36F97}" srcOrd="1" destOrd="0" presId="urn:microsoft.com/office/officeart/2005/8/layout/vList4"/>
    <dgm:cxn modelId="{8DF2788A-F344-4719-AF54-7F25A9EE2FB4}" type="presParOf" srcId="{B0BC0279-8847-46C1-AB55-C25BEE2300CC}" destId="{9CD3B8B3-AD18-4A5B-B7B1-8816708B6DAC}" srcOrd="2" destOrd="0" presId="urn:microsoft.com/office/officeart/2005/8/layout/vList4"/>
    <dgm:cxn modelId="{96520417-4BE3-43CD-A88A-B6FD0A723FE1}" type="presParOf" srcId="{6CE5AE27-C421-46E1-AF21-CB2498E1FF8E}" destId="{1FE86AF1-CAEC-4F7E-A89C-970881B64604}" srcOrd="3" destOrd="0" presId="urn:microsoft.com/office/officeart/2005/8/layout/vList4"/>
    <dgm:cxn modelId="{0FA74A04-28DE-464B-AE59-F9721C3CCA97}" type="presParOf" srcId="{6CE5AE27-C421-46E1-AF21-CB2498E1FF8E}" destId="{9A749903-925A-45A5-AACD-9BA4F5E5864D}" srcOrd="4" destOrd="0" presId="urn:microsoft.com/office/officeart/2005/8/layout/vList4"/>
    <dgm:cxn modelId="{A5164AC3-EF9C-4E83-B537-2054144D72AE}" type="presParOf" srcId="{9A749903-925A-45A5-AACD-9BA4F5E5864D}" destId="{B82D2E09-44E3-4E47-BF31-82B7E456A42D}" srcOrd="0" destOrd="0" presId="urn:microsoft.com/office/officeart/2005/8/layout/vList4"/>
    <dgm:cxn modelId="{2F9C7146-120E-4FF5-AD83-BEE4B824CBA6}" type="presParOf" srcId="{9A749903-925A-45A5-AACD-9BA4F5E5864D}" destId="{45B09C5B-8425-4559-8BEF-A5DE33F4D466}" srcOrd="1" destOrd="0" presId="urn:microsoft.com/office/officeart/2005/8/layout/vList4"/>
    <dgm:cxn modelId="{3C0B8272-0680-463D-87A7-D79986C9972A}" type="presParOf" srcId="{9A749903-925A-45A5-AACD-9BA4F5E5864D}" destId="{334B9E1A-3345-4A95-BEDE-CA8A39527B82}" srcOrd="2" destOrd="0" presId="urn:microsoft.com/office/officeart/2005/8/layout/vList4"/>
    <dgm:cxn modelId="{8EC09315-977D-41A4-ADB2-36617BADE349}" type="presParOf" srcId="{6CE5AE27-C421-46E1-AF21-CB2498E1FF8E}" destId="{44587908-2A72-4CF2-AE30-5E3AB8D10354}" srcOrd="5" destOrd="0" presId="urn:microsoft.com/office/officeart/2005/8/layout/vList4"/>
    <dgm:cxn modelId="{E1A16C60-2AE3-494E-8B8C-5765834D9C89}" type="presParOf" srcId="{6CE5AE27-C421-46E1-AF21-CB2498E1FF8E}" destId="{614DE40D-0069-48A3-A0A8-5C5DDBA15CC4}" srcOrd="6" destOrd="0" presId="urn:microsoft.com/office/officeart/2005/8/layout/vList4"/>
    <dgm:cxn modelId="{92C3449C-E28D-4D12-B4CF-60A9D6063113}" type="presParOf" srcId="{614DE40D-0069-48A3-A0A8-5C5DDBA15CC4}" destId="{6305E4CD-EA27-482E-A4DD-C732A47FDE0D}" srcOrd="0" destOrd="0" presId="urn:microsoft.com/office/officeart/2005/8/layout/vList4"/>
    <dgm:cxn modelId="{E9ECDB29-9033-47D1-83BE-5E487FC591D2}" type="presParOf" srcId="{614DE40D-0069-48A3-A0A8-5C5DDBA15CC4}" destId="{CC0A0470-21DF-4FEC-9288-DC3AB66D7978}" srcOrd="1" destOrd="0" presId="urn:microsoft.com/office/officeart/2005/8/layout/vList4"/>
    <dgm:cxn modelId="{1A2CAC4F-B652-4A2C-9891-D966BC749502}" type="presParOf" srcId="{614DE40D-0069-48A3-A0A8-5C5DDBA15CC4}" destId="{D6DD88AD-778E-4B0B-AAD3-96BEF25DB12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0C4C69-3838-4D2F-9184-976CE0567265}"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s-CO"/>
        </a:p>
      </dgm:t>
    </dgm:pt>
    <dgm:pt modelId="{C063E1CB-448F-43D6-BEEB-B14FF1ACB4EF}">
      <dgm:prSet custT="1"/>
      <dgm:spPr/>
      <dgm:t>
        <a:bodyPr/>
        <a:lstStyle/>
        <a:p>
          <a:r>
            <a:rPr lang="es-ES" sz="2400" dirty="0"/>
            <a:t>Planeación de metadatos iniciales</a:t>
          </a:r>
          <a:endParaRPr lang="es-CO" sz="2400" dirty="0"/>
        </a:p>
      </dgm:t>
    </dgm:pt>
    <dgm:pt modelId="{382FEEA7-1ADB-4000-8724-C44DB5485383}" type="parTrans" cxnId="{98C0AF04-C998-4490-BDBF-1FFE8372A91F}">
      <dgm:prSet/>
      <dgm:spPr/>
      <dgm:t>
        <a:bodyPr/>
        <a:lstStyle/>
        <a:p>
          <a:endParaRPr lang="es-CO" sz="1400"/>
        </a:p>
      </dgm:t>
    </dgm:pt>
    <dgm:pt modelId="{62656DC3-E2DE-48E9-BE6E-BA3EA0A9C7EF}" type="sibTrans" cxnId="{98C0AF04-C998-4490-BDBF-1FFE8372A91F}">
      <dgm:prSet/>
      <dgm:spPr/>
      <dgm:t>
        <a:bodyPr/>
        <a:lstStyle/>
        <a:p>
          <a:endParaRPr lang="es-CO" sz="1400"/>
        </a:p>
      </dgm:t>
    </dgm:pt>
    <dgm:pt modelId="{37F757BD-E296-4C7A-B3F0-58BDE0486535}">
      <dgm:prSet custT="1"/>
      <dgm:spPr/>
      <dgm:t>
        <a:bodyPr/>
        <a:lstStyle/>
        <a:p>
          <a:r>
            <a:rPr lang="es-ES" sz="2400"/>
            <a:t>Realizar entrevistas con stakeholder claves</a:t>
          </a:r>
          <a:endParaRPr lang="es-CO" sz="2400"/>
        </a:p>
      </dgm:t>
    </dgm:pt>
    <dgm:pt modelId="{84B860C2-631C-4838-A2B1-E13DF5F9724E}" type="parTrans" cxnId="{875C6149-23D2-41FD-937E-945029249DD0}">
      <dgm:prSet/>
      <dgm:spPr/>
      <dgm:t>
        <a:bodyPr/>
        <a:lstStyle/>
        <a:p>
          <a:endParaRPr lang="es-CO" sz="1400"/>
        </a:p>
      </dgm:t>
    </dgm:pt>
    <dgm:pt modelId="{58BE3840-0B3D-4CB4-83BA-2BEFBB3E24DB}" type="sibTrans" cxnId="{875C6149-23D2-41FD-937E-945029249DD0}">
      <dgm:prSet/>
      <dgm:spPr/>
      <dgm:t>
        <a:bodyPr/>
        <a:lstStyle/>
        <a:p>
          <a:endParaRPr lang="es-CO" sz="1400"/>
        </a:p>
      </dgm:t>
    </dgm:pt>
    <dgm:pt modelId="{1C8A6729-C5BB-48A3-A3F3-275E945152A4}">
      <dgm:prSet custT="1"/>
      <dgm:spPr/>
      <dgm:t>
        <a:bodyPr/>
        <a:lstStyle/>
        <a:p>
          <a:r>
            <a:rPr lang="es-ES" sz="2400"/>
            <a:t>Evaluar fuentes de metadatos existentes y arquitectura de información</a:t>
          </a:r>
          <a:endParaRPr lang="es-CO" sz="2400"/>
        </a:p>
      </dgm:t>
    </dgm:pt>
    <dgm:pt modelId="{505C5D12-4751-4A70-A41F-3F304A89A397}" type="parTrans" cxnId="{FCDF0B66-0AF8-499A-8083-9D051D2966CB}">
      <dgm:prSet/>
      <dgm:spPr/>
      <dgm:t>
        <a:bodyPr/>
        <a:lstStyle/>
        <a:p>
          <a:endParaRPr lang="es-CO" sz="1400"/>
        </a:p>
      </dgm:t>
    </dgm:pt>
    <dgm:pt modelId="{D5A2CDDD-74A1-4299-BBAD-273CE6AD1CFC}" type="sibTrans" cxnId="{FCDF0B66-0AF8-499A-8083-9D051D2966CB}">
      <dgm:prSet/>
      <dgm:spPr/>
      <dgm:t>
        <a:bodyPr/>
        <a:lstStyle/>
        <a:p>
          <a:endParaRPr lang="es-CO" sz="1400"/>
        </a:p>
      </dgm:t>
    </dgm:pt>
    <dgm:pt modelId="{2D599799-62CF-41DE-823B-22014016A8D6}">
      <dgm:prSet custT="1"/>
      <dgm:spPr/>
      <dgm:t>
        <a:bodyPr/>
        <a:lstStyle/>
        <a:p>
          <a:r>
            <a:rPr lang="es-ES" sz="2400"/>
            <a:t>Desarrollar arquitectura de metadatos futura</a:t>
          </a:r>
          <a:endParaRPr lang="es-CO" sz="2400"/>
        </a:p>
      </dgm:t>
    </dgm:pt>
    <dgm:pt modelId="{1D3F770B-B4FC-4DA1-B2DE-20411657FBA3}" type="parTrans" cxnId="{87143647-7602-463E-A147-94B8D59EDBB1}">
      <dgm:prSet/>
      <dgm:spPr/>
      <dgm:t>
        <a:bodyPr/>
        <a:lstStyle/>
        <a:p>
          <a:endParaRPr lang="es-CO" sz="1400"/>
        </a:p>
      </dgm:t>
    </dgm:pt>
    <dgm:pt modelId="{E549C039-449A-4B1D-9B19-853EE01A504D}" type="sibTrans" cxnId="{87143647-7602-463E-A147-94B8D59EDBB1}">
      <dgm:prSet/>
      <dgm:spPr/>
      <dgm:t>
        <a:bodyPr/>
        <a:lstStyle/>
        <a:p>
          <a:endParaRPr lang="es-CO" sz="1400"/>
        </a:p>
      </dgm:t>
    </dgm:pt>
    <dgm:pt modelId="{669C1E8A-D9B7-4A52-B586-DC6EA50B420C}">
      <dgm:prSet custT="1"/>
      <dgm:spPr/>
      <dgm:t>
        <a:bodyPr/>
        <a:lstStyle/>
        <a:p>
          <a:r>
            <a:rPr lang="es-ES" sz="2400"/>
            <a:t>Desarrollar un plan de implementación</a:t>
          </a:r>
          <a:endParaRPr lang="es-CO" sz="2400"/>
        </a:p>
      </dgm:t>
    </dgm:pt>
    <dgm:pt modelId="{ED2C449F-3FA8-4A87-AB74-4CD00D3B1DCB}" type="parTrans" cxnId="{A4ADE68D-C3C1-4234-A44E-A6623001E552}">
      <dgm:prSet/>
      <dgm:spPr/>
      <dgm:t>
        <a:bodyPr/>
        <a:lstStyle/>
        <a:p>
          <a:endParaRPr lang="es-CO" sz="1400"/>
        </a:p>
      </dgm:t>
    </dgm:pt>
    <dgm:pt modelId="{D5AFDFBA-3ED3-4C1F-9735-DEE044C9F82A}" type="sibTrans" cxnId="{A4ADE68D-C3C1-4234-A44E-A6623001E552}">
      <dgm:prSet/>
      <dgm:spPr/>
      <dgm:t>
        <a:bodyPr/>
        <a:lstStyle/>
        <a:p>
          <a:endParaRPr lang="es-CO" sz="1400"/>
        </a:p>
      </dgm:t>
    </dgm:pt>
    <dgm:pt modelId="{3D664687-B595-4BF1-87F9-8A881B311806}" type="pres">
      <dgm:prSet presAssocID="{F60C4C69-3838-4D2F-9184-976CE0567265}" presName="diagram" presStyleCnt="0">
        <dgm:presLayoutVars>
          <dgm:dir/>
          <dgm:resizeHandles val="exact"/>
        </dgm:presLayoutVars>
      </dgm:prSet>
      <dgm:spPr/>
    </dgm:pt>
    <dgm:pt modelId="{419CE872-4ED3-41BF-9B55-085FEC2EA460}" type="pres">
      <dgm:prSet presAssocID="{C063E1CB-448F-43D6-BEEB-B14FF1ACB4EF}" presName="node" presStyleLbl="node1" presStyleIdx="0" presStyleCnt="5">
        <dgm:presLayoutVars>
          <dgm:bulletEnabled val="1"/>
        </dgm:presLayoutVars>
      </dgm:prSet>
      <dgm:spPr/>
    </dgm:pt>
    <dgm:pt modelId="{F7B5A133-BAD2-4861-A300-247474AB2E7A}" type="pres">
      <dgm:prSet presAssocID="{62656DC3-E2DE-48E9-BE6E-BA3EA0A9C7EF}" presName="sibTrans" presStyleCnt="0"/>
      <dgm:spPr/>
    </dgm:pt>
    <dgm:pt modelId="{29CA06D1-9232-40A4-8A05-3966CCDCACD0}" type="pres">
      <dgm:prSet presAssocID="{37F757BD-E296-4C7A-B3F0-58BDE0486535}" presName="node" presStyleLbl="node1" presStyleIdx="1" presStyleCnt="5">
        <dgm:presLayoutVars>
          <dgm:bulletEnabled val="1"/>
        </dgm:presLayoutVars>
      </dgm:prSet>
      <dgm:spPr/>
    </dgm:pt>
    <dgm:pt modelId="{4F49D136-81C5-4347-BEA5-49D791570A8A}" type="pres">
      <dgm:prSet presAssocID="{58BE3840-0B3D-4CB4-83BA-2BEFBB3E24DB}" presName="sibTrans" presStyleCnt="0"/>
      <dgm:spPr/>
    </dgm:pt>
    <dgm:pt modelId="{2573DACC-6E3E-4027-8829-8EE642954939}" type="pres">
      <dgm:prSet presAssocID="{1C8A6729-C5BB-48A3-A3F3-275E945152A4}" presName="node" presStyleLbl="node1" presStyleIdx="2" presStyleCnt="5">
        <dgm:presLayoutVars>
          <dgm:bulletEnabled val="1"/>
        </dgm:presLayoutVars>
      </dgm:prSet>
      <dgm:spPr/>
    </dgm:pt>
    <dgm:pt modelId="{CB4F64AE-C40D-4805-992C-6BAF30929F8B}" type="pres">
      <dgm:prSet presAssocID="{D5A2CDDD-74A1-4299-BBAD-273CE6AD1CFC}" presName="sibTrans" presStyleCnt="0"/>
      <dgm:spPr/>
    </dgm:pt>
    <dgm:pt modelId="{2FD068E6-380F-4DD3-94A5-C0FE005BF149}" type="pres">
      <dgm:prSet presAssocID="{2D599799-62CF-41DE-823B-22014016A8D6}" presName="node" presStyleLbl="node1" presStyleIdx="3" presStyleCnt="5">
        <dgm:presLayoutVars>
          <dgm:bulletEnabled val="1"/>
        </dgm:presLayoutVars>
      </dgm:prSet>
      <dgm:spPr/>
    </dgm:pt>
    <dgm:pt modelId="{938E7E81-B5D0-4025-BF6C-5079AC353E94}" type="pres">
      <dgm:prSet presAssocID="{E549C039-449A-4B1D-9B19-853EE01A504D}" presName="sibTrans" presStyleCnt="0"/>
      <dgm:spPr/>
    </dgm:pt>
    <dgm:pt modelId="{F718AFC6-434A-4FBD-88B1-B3E80A050382}" type="pres">
      <dgm:prSet presAssocID="{669C1E8A-D9B7-4A52-B586-DC6EA50B420C}" presName="node" presStyleLbl="node1" presStyleIdx="4" presStyleCnt="5">
        <dgm:presLayoutVars>
          <dgm:bulletEnabled val="1"/>
        </dgm:presLayoutVars>
      </dgm:prSet>
      <dgm:spPr/>
    </dgm:pt>
  </dgm:ptLst>
  <dgm:cxnLst>
    <dgm:cxn modelId="{98C0AF04-C998-4490-BDBF-1FFE8372A91F}" srcId="{F60C4C69-3838-4D2F-9184-976CE0567265}" destId="{C063E1CB-448F-43D6-BEEB-B14FF1ACB4EF}" srcOrd="0" destOrd="0" parTransId="{382FEEA7-1ADB-4000-8724-C44DB5485383}" sibTransId="{62656DC3-E2DE-48E9-BE6E-BA3EA0A9C7EF}"/>
    <dgm:cxn modelId="{AF700E61-CA59-4A14-AAC0-C2E683CCF303}" type="presOf" srcId="{669C1E8A-D9B7-4A52-B586-DC6EA50B420C}" destId="{F718AFC6-434A-4FBD-88B1-B3E80A050382}" srcOrd="0" destOrd="0" presId="urn:microsoft.com/office/officeart/2005/8/layout/default"/>
    <dgm:cxn modelId="{FCDF0B66-0AF8-499A-8083-9D051D2966CB}" srcId="{F60C4C69-3838-4D2F-9184-976CE0567265}" destId="{1C8A6729-C5BB-48A3-A3F3-275E945152A4}" srcOrd="2" destOrd="0" parTransId="{505C5D12-4751-4A70-A41F-3F304A89A397}" sibTransId="{D5A2CDDD-74A1-4299-BBAD-273CE6AD1CFC}"/>
    <dgm:cxn modelId="{87143647-7602-463E-A147-94B8D59EDBB1}" srcId="{F60C4C69-3838-4D2F-9184-976CE0567265}" destId="{2D599799-62CF-41DE-823B-22014016A8D6}" srcOrd="3" destOrd="0" parTransId="{1D3F770B-B4FC-4DA1-B2DE-20411657FBA3}" sibTransId="{E549C039-449A-4B1D-9B19-853EE01A504D}"/>
    <dgm:cxn modelId="{875C6149-23D2-41FD-937E-945029249DD0}" srcId="{F60C4C69-3838-4D2F-9184-976CE0567265}" destId="{37F757BD-E296-4C7A-B3F0-58BDE0486535}" srcOrd="1" destOrd="0" parTransId="{84B860C2-631C-4838-A2B1-E13DF5F9724E}" sibTransId="{58BE3840-0B3D-4CB4-83BA-2BEFBB3E24DB}"/>
    <dgm:cxn modelId="{A4ADE68D-C3C1-4234-A44E-A6623001E552}" srcId="{F60C4C69-3838-4D2F-9184-976CE0567265}" destId="{669C1E8A-D9B7-4A52-B586-DC6EA50B420C}" srcOrd="4" destOrd="0" parTransId="{ED2C449F-3FA8-4A87-AB74-4CD00D3B1DCB}" sibTransId="{D5AFDFBA-3ED3-4C1F-9735-DEE044C9F82A}"/>
    <dgm:cxn modelId="{D5470593-7767-4AD2-A1F4-F9E2B8F33BFC}" type="presOf" srcId="{C063E1CB-448F-43D6-BEEB-B14FF1ACB4EF}" destId="{419CE872-4ED3-41BF-9B55-085FEC2EA460}" srcOrd="0" destOrd="0" presId="urn:microsoft.com/office/officeart/2005/8/layout/default"/>
    <dgm:cxn modelId="{DD5BC5A5-ABBC-4D1E-9E0B-85C0D459C263}" type="presOf" srcId="{2D599799-62CF-41DE-823B-22014016A8D6}" destId="{2FD068E6-380F-4DD3-94A5-C0FE005BF149}" srcOrd="0" destOrd="0" presId="urn:microsoft.com/office/officeart/2005/8/layout/default"/>
    <dgm:cxn modelId="{B313D8CF-44D5-49EC-9A6E-D108929FFA8B}" type="presOf" srcId="{1C8A6729-C5BB-48A3-A3F3-275E945152A4}" destId="{2573DACC-6E3E-4027-8829-8EE642954939}" srcOrd="0" destOrd="0" presId="urn:microsoft.com/office/officeart/2005/8/layout/default"/>
    <dgm:cxn modelId="{C19A51EE-B2F9-46AE-A658-BED5B2EB084B}" type="presOf" srcId="{37F757BD-E296-4C7A-B3F0-58BDE0486535}" destId="{29CA06D1-9232-40A4-8A05-3966CCDCACD0}" srcOrd="0" destOrd="0" presId="urn:microsoft.com/office/officeart/2005/8/layout/default"/>
    <dgm:cxn modelId="{218D3CFC-1F2E-4FDC-96EB-EC6BB53FC5FD}" type="presOf" srcId="{F60C4C69-3838-4D2F-9184-976CE0567265}" destId="{3D664687-B595-4BF1-87F9-8A881B311806}" srcOrd="0" destOrd="0" presId="urn:microsoft.com/office/officeart/2005/8/layout/default"/>
    <dgm:cxn modelId="{57A79329-2157-4112-8157-AFDA0EB9EE09}" type="presParOf" srcId="{3D664687-B595-4BF1-87F9-8A881B311806}" destId="{419CE872-4ED3-41BF-9B55-085FEC2EA460}" srcOrd="0" destOrd="0" presId="urn:microsoft.com/office/officeart/2005/8/layout/default"/>
    <dgm:cxn modelId="{43EF2177-7219-4146-B1A2-AE3B4AF9D25C}" type="presParOf" srcId="{3D664687-B595-4BF1-87F9-8A881B311806}" destId="{F7B5A133-BAD2-4861-A300-247474AB2E7A}" srcOrd="1" destOrd="0" presId="urn:microsoft.com/office/officeart/2005/8/layout/default"/>
    <dgm:cxn modelId="{4BF2B654-C28B-400E-8480-11E921495779}" type="presParOf" srcId="{3D664687-B595-4BF1-87F9-8A881B311806}" destId="{29CA06D1-9232-40A4-8A05-3966CCDCACD0}" srcOrd="2" destOrd="0" presId="urn:microsoft.com/office/officeart/2005/8/layout/default"/>
    <dgm:cxn modelId="{91B67C19-DE25-462D-9095-484B0D02F3D7}" type="presParOf" srcId="{3D664687-B595-4BF1-87F9-8A881B311806}" destId="{4F49D136-81C5-4347-BEA5-49D791570A8A}" srcOrd="3" destOrd="0" presId="urn:microsoft.com/office/officeart/2005/8/layout/default"/>
    <dgm:cxn modelId="{66E6118C-9DA1-4945-9AE3-F15453A0EF1F}" type="presParOf" srcId="{3D664687-B595-4BF1-87F9-8A881B311806}" destId="{2573DACC-6E3E-4027-8829-8EE642954939}" srcOrd="4" destOrd="0" presId="urn:microsoft.com/office/officeart/2005/8/layout/default"/>
    <dgm:cxn modelId="{2D7CD1C7-AE89-4FE2-B128-EE19A3B94767}" type="presParOf" srcId="{3D664687-B595-4BF1-87F9-8A881B311806}" destId="{CB4F64AE-C40D-4805-992C-6BAF30929F8B}" srcOrd="5" destOrd="0" presId="urn:microsoft.com/office/officeart/2005/8/layout/default"/>
    <dgm:cxn modelId="{A619580D-CCA2-4BC5-9F64-A99AE0C73EED}" type="presParOf" srcId="{3D664687-B595-4BF1-87F9-8A881B311806}" destId="{2FD068E6-380F-4DD3-94A5-C0FE005BF149}" srcOrd="6" destOrd="0" presId="urn:microsoft.com/office/officeart/2005/8/layout/default"/>
    <dgm:cxn modelId="{E87AF4EC-5D22-448C-9A91-CD40F85B2364}" type="presParOf" srcId="{3D664687-B595-4BF1-87F9-8A881B311806}" destId="{938E7E81-B5D0-4025-BF6C-5079AC353E94}" srcOrd="7" destOrd="0" presId="urn:microsoft.com/office/officeart/2005/8/layout/default"/>
    <dgm:cxn modelId="{4E268C49-7F38-4ABF-90DC-C53FCC12C113}" type="presParOf" srcId="{3D664687-B595-4BF1-87F9-8A881B311806}" destId="{F718AFC6-434A-4FBD-88B1-B3E80A050382}"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37931CE-651A-4D25-B2D7-7CA9F0958A5F}" type="doc">
      <dgm:prSet loTypeId="urn:microsoft.com/office/officeart/2005/8/layout/hList1" loCatId="list" qsTypeId="urn:microsoft.com/office/officeart/2005/8/quickstyle/simple1" qsCatId="simple" csTypeId="urn:microsoft.com/office/officeart/2005/8/colors/accent1_4" csCatId="accent1" phldr="1"/>
      <dgm:spPr/>
      <dgm:t>
        <a:bodyPr/>
        <a:lstStyle/>
        <a:p>
          <a:endParaRPr lang="es-ES"/>
        </a:p>
      </dgm:t>
    </dgm:pt>
    <dgm:pt modelId="{E2E51981-A183-4427-83DB-7B4E57B29AA5}">
      <dgm:prSet phldrT="[Texto]"/>
      <dgm:spPr/>
      <dgm:t>
        <a:bodyPr/>
        <a:lstStyle/>
        <a:p>
          <a:r>
            <a:rPr lang="es-ES"/>
            <a:t>Colaboración</a:t>
          </a:r>
        </a:p>
      </dgm:t>
    </dgm:pt>
    <dgm:pt modelId="{C9AC554E-D428-415A-97BE-D701CE8A9927}" type="parTrans" cxnId="{DC5D5DE6-4BA2-4303-AE3E-4247E637B43D}">
      <dgm:prSet/>
      <dgm:spPr/>
      <dgm:t>
        <a:bodyPr/>
        <a:lstStyle/>
        <a:p>
          <a:endParaRPr lang="es-ES"/>
        </a:p>
      </dgm:t>
    </dgm:pt>
    <dgm:pt modelId="{90F0B04A-7A52-4964-882F-2B5FF7ADBABD}" type="sibTrans" cxnId="{DC5D5DE6-4BA2-4303-AE3E-4247E637B43D}">
      <dgm:prSet/>
      <dgm:spPr/>
      <dgm:t>
        <a:bodyPr/>
        <a:lstStyle/>
        <a:p>
          <a:endParaRPr lang="es-ES"/>
        </a:p>
      </dgm:t>
    </dgm:pt>
    <dgm:pt modelId="{18048938-54D3-4667-AD34-EA2F2987B0FA}">
      <dgm:prSet phldrT="[Texto]"/>
      <dgm:spPr/>
      <dgm:t>
        <a:bodyPr/>
        <a:lstStyle/>
        <a:p>
          <a:r>
            <a:rPr lang="es-ES"/>
            <a:t>Oficiales de seguridad de TI</a:t>
          </a:r>
        </a:p>
      </dgm:t>
    </dgm:pt>
    <dgm:pt modelId="{22D39BE6-DD9E-4C4D-A346-AC6D19660888}" type="parTrans" cxnId="{0C981730-CF1C-4563-9CF3-02721F26D68B}">
      <dgm:prSet/>
      <dgm:spPr/>
      <dgm:t>
        <a:bodyPr/>
        <a:lstStyle/>
        <a:p>
          <a:endParaRPr lang="es-ES"/>
        </a:p>
      </dgm:t>
    </dgm:pt>
    <dgm:pt modelId="{C5ABDFB5-F66C-4805-9BF0-ACBE1ACB80C5}" type="sibTrans" cxnId="{0C981730-CF1C-4563-9CF3-02721F26D68B}">
      <dgm:prSet/>
      <dgm:spPr/>
      <dgm:t>
        <a:bodyPr/>
        <a:lstStyle/>
        <a:p>
          <a:endParaRPr lang="es-ES"/>
        </a:p>
      </dgm:t>
    </dgm:pt>
    <dgm:pt modelId="{8EF989B6-E4AA-420C-A816-ACE861401923}">
      <dgm:prSet phldrT="[Texto]"/>
      <dgm:spPr/>
      <dgm:t>
        <a:bodyPr/>
        <a:lstStyle/>
        <a:p>
          <a:r>
            <a:rPr lang="es-ES"/>
            <a:t>Equipo de seguridad del gobierno</a:t>
          </a:r>
        </a:p>
      </dgm:t>
    </dgm:pt>
    <dgm:pt modelId="{B41F16D0-E6A7-4510-A4F5-FFAA967E68AD}" type="parTrans" cxnId="{D5F068A9-EB41-45CD-92CD-1F811878D408}">
      <dgm:prSet/>
      <dgm:spPr/>
      <dgm:t>
        <a:bodyPr/>
        <a:lstStyle/>
        <a:p>
          <a:endParaRPr lang="es-ES"/>
        </a:p>
      </dgm:t>
    </dgm:pt>
    <dgm:pt modelId="{7557D277-0B36-434B-8DBE-31DBD454366F}" type="sibTrans" cxnId="{D5F068A9-EB41-45CD-92CD-1F811878D408}">
      <dgm:prSet/>
      <dgm:spPr/>
      <dgm:t>
        <a:bodyPr/>
        <a:lstStyle/>
        <a:p>
          <a:endParaRPr lang="es-ES"/>
        </a:p>
      </dgm:t>
    </dgm:pt>
    <dgm:pt modelId="{08ADBAFC-0521-4885-A2E9-D5CAB7C83B87}">
      <dgm:prSet phldrT="[Texto]"/>
      <dgm:spPr/>
      <dgm:t>
        <a:bodyPr/>
        <a:lstStyle/>
        <a:p>
          <a:r>
            <a:rPr lang="es-ES"/>
            <a:t>Alcance</a:t>
          </a:r>
        </a:p>
      </dgm:t>
    </dgm:pt>
    <dgm:pt modelId="{EE5C0A91-26CA-4DA0-9051-D16A867BE85F}" type="parTrans" cxnId="{D51D97E6-8E40-4A62-AD2A-F412A7B26191}">
      <dgm:prSet/>
      <dgm:spPr/>
      <dgm:t>
        <a:bodyPr/>
        <a:lstStyle/>
        <a:p>
          <a:endParaRPr lang="es-ES"/>
        </a:p>
      </dgm:t>
    </dgm:pt>
    <dgm:pt modelId="{836F8F14-400D-491A-AA58-96C1B128B682}" type="sibTrans" cxnId="{D51D97E6-8E40-4A62-AD2A-F412A7B26191}">
      <dgm:prSet/>
      <dgm:spPr/>
      <dgm:t>
        <a:bodyPr/>
        <a:lstStyle/>
        <a:p>
          <a:endParaRPr lang="es-ES"/>
        </a:p>
      </dgm:t>
    </dgm:pt>
    <dgm:pt modelId="{3331BB92-FF50-470E-B2D5-F863BF1A4891}">
      <dgm:prSet phldrT="[Texto]"/>
      <dgm:spPr/>
      <dgm:t>
        <a:bodyPr/>
        <a:lstStyle/>
        <a:p>
          <a:r>
            <a:rPr lang="es-ES"/>
            <a:t>Políticas y Estándares</a:t>
          </a:r>
        </a:p>
      </dgm:t>
    </dgm:pt>
    <dgm:pt modelId="{365442D2-9A4E-491D-95E9-417BD93FD367}" type="parTrans" cxnId="{D83CFA13-E143-4C6F-B872-AA290FC9DA87}">
      <dgm:prSet/>
      <dgm:spPr/>
      <dgm:t>
        <a:bodyPr/>
        <a:lstStyle/>
        <a:p>
          <a:endParaRPr lang="es-ES"/>
        </a:p>
      </dgm:t>
    </dgm:pt>
    <dgm:pt modelId="{12C2E813-39C3-4DEE-9C1D-ADEA70E4643A}" type="sibTrans" cxnId="{D83CFA13-E143-4C6F-B872-AA290FC9DA87}">
      <dgm:prSet/>
      <dgm:spPr/>
      <dgm:t>
        <a:bodyPr/>
        <a:lstStyle/>
        <a:p>
          <a:endParaRPr lang="es-ES"/>
        </a:p>
      </dgm:t>
    </dgm:pt>
    <dgm:pt modelId="{D91FFFE8-4B04-4471-AF86-D5826AD214E5}">
      <dgm:prSet phldrT="[Texto]"/>
      <dgm:spPr/>
      <dgm:t>
        <a:bodyPr/>
        <a:lstStyle/>
        <a:p>
          <a:r>
            <a:rPr lang="es-ES"/>
            <a:t>Alcance a toda la organización, incluso fuera</a:t>
          </a:r>
        </a:p>
      </dgm:t>
    </dgm:pt>
    <dgm:pt modelId="{0183BF3D-0232-49DB-B66F-BD0E77880BD7}" type="parTrans" cxnId="{0A7A8E4A-CA1D-43FE-8526-BA3A132E4B87}">
      <dgm:prSet/>
      <dgm:spPr/>
      <dgm:t>
        <a:bodyPr/>
        <a:lstStyle/>
        <a:p>
          <a:endParaRPr lang="es-ES"/>
        </a:p>
      </dgm:t>
    </dgm:pt>
    <dgm:pt modelId="{72D720FA-8116-4E3F-82D2-0A0E61DEDA54}" type="sibTrans" cxnId="{0A7A8E4A-CA1D-43FE-8526-BA3A132E4B87}">
      <dgm:prSet/>
      <dgm:spPr/>
      <dgm:t>
        <a:bodyPr/>
        <a:lstStyle/>
        <a:p>
          <a:endParaRPr lang="es-ES"/>
        </a:p>
      </dgm:t>
    </dgm:pt>
    <dgm:pt modelId="{6C053176-0D5E-47A1-A179-1B986B3124F4}">
      <dgm:prSet phldrT="[Texto]"/>
      <dgm:spPr/>
      <dgm:t>
        <a:bodyPr/>
        <a:lstStyle/>
        <a:p>
          <a:r>
            <a:rPr lang="es-ES"/>
            <a:t>Gestión Proactiva</a:t>
          </a:r>
        </a:p>
      </dgm:t>
    </dgm:pt>
    <dgm:pt modelId="{2CF6DAA8-4AF0-4F07-9187-19C288CF7FEE}" type="parTrans" cxnId="{0BEACC2E-3BBD-432E-804F-6E7A6A167B6B}">
      <dgm:prSet/>
      <dgm:spPr/>
      <dgm:t>
        <a:bodyPr/>
        <a:lstStyle/>
        <a:p>
          <a:endParaRPr lang="es-ES"/>
        </a:p>
      </dgm:t>
    </dgm:pt>
    <dgm:pt modelId="{137C67C7-0EEA-4B83-BB35-B917AD86D2E9}" type="sibTrans" cxnId="{0BEACC2E-3BBD-432E-804F-6E7A6A167B6B}">
      <dgm:prSet/>
      <dgm:spPr/>
      <dgm:t>
        <a:bodyPr/>
        <a:lstStyle/>
        <a:p>
          <a:endParaRPr lang="es-ES"/>
        </a:p>
      </dgm:t>
    </dgm:pt>
    <dgm:pt modelId="{DAC08D99-B4A4-4395-B548-A05386BF5029}">
      <dgm:prSet phldrT="[Texto]"/>
      <dgm:spPr/>
      <dgm:t>
        <a:bodyPr/>
        <a:lstStyle/>
        <a:p>
          <a:r>
            <a:rPr lang="es-ES"/>
            <a:t>Compromiso los interesados para resolver cuellos de botella</a:t>
          </a:r>
        </a:p>
      </dgm:t>
    </dgm:pt>
    <dgm:pt modelId="{1AF902AE-3F8F-4792-AC93-422BC6BF763B}" type="parTrans" cxnId="{85FC92CE-5A5A-4BE2-A8D3-CFDE5CB9C19F}">
      <dgm:prSet/>
      <dgm:spPr/>
      <dgm:t>
        <a:bodyPr/>
        <a:lstStyle/>
        <a:p>
          <a:endParaRPr lang="es-ES"/>
        </a:p>
      </dgm:t>
    </dgm:pt>
    <dgm:pt modelId="{1AF3EEAF-EC86-4B18-B454-49813D438135}" type="sibTrans" cxnId="{85FC92CE-5A5A-4BE2-A8D3-CFDE5CB9C19F}">
      <dgm:prSet/>
      <dgm:spPr/>
      <dgm:t>
        <a:bodyPr/>
        <a:lstStyle/>
        <a:p>
          <a:endParaRPr lang="es-ES"/>
        </a:p>
      </dgm:t>
    </dgm:pt>
    <dgm:pt modelId="{F3871DD8-63D8-4C9C-A43B-0523B285E886}">
      <dgm:prSet phldrT="[Texto]"/>
      <dgm:spPr/>
      <dgm:t>
        <a:bodyPr/>
        <a:lstStyle/>
        <a:p>
          <a:r>
            <a:rPr lang="es-ES"/>
            <a:t>Claridad</a:t>
          </a:r>
        </a:p>
      </dgm:t>
    </dgm:pt>
    <dgm:pt modelId="{BEAF9D07-4805-4DAB-82BD-33230AD829FB}" type="parTrans" cxnId="{C9492B2E-86BA-43AB-8B26-A2109FBC3DA1}">
      <dgm:prSet/>
      <dgm:spPr/>
      <dgm:t>
        <a:bodyPr/>
        <a:lstStyle/>
        <a:p>
          <a:endParaRPr lang="es-ES"/>
        </a:p>
      </dgm:t>
    </dgm:pt>
    <dgm:pt modelId="{8955BE7D-222F-44AF-9D5C-396B9615210D}" type="sibTrans" cxnId="{C9492B2E-86BA-43AB-8B26-A2109FBC3DA1}">
      <dgm:prSet/>
      <dgm:spPr/>
      <dgm:t>
        <a:bodyPr/>
        <a:lstStyle/>
        <a:p>
          <a:endParaRPr lang="es-ES"/>
        </a:p>
      </dgm:t>
    </dgm:pt>
    <dgm:pt modelId="{10C4A2FC-7F29-4C95-A663-3CFE7E9C90EA}">
      <dgm:prSet phldrT="[Texto]"/>
      <dgm:spPr/>
      <dgm:t>
        <a:bodyPr/>
        <a:lstStyle/>
        <a:p>
          <a:r>
            <a:rPr lang="es-ES"/>
            <a:t>Separación de roles entre TI y GD</a:t>
          </a:r>
        </a:p>
      </dgm:t>
    </dgm:pt>
    <dgm:pt modelId="{43C16E75-348F-42AA-A01C-FA6D7EFDE6B1}" type="parTrans" cxnId="{0AFDECC2-736B-4775-9BBD-9D6D7FD3F8ED}">
      <dgm:prSet/>
      <dgm:spPr/>
      <dgm:t>
        <a:bodyPr/>
        <a:lstStyle/>
        <a:p>
          <a:endParaRPr lang="es-ES"/>
        </a:p>
      </dgm:t>
    </dgm:pt>
    <dgm:pt modelId="{986251A8-4EBA-4269-9432-194E17AEA820}" type="sibTrans" cxnId="{0AFDECC2-736B-4775-9BBD-9D6D7FD3F8ED}">
      <dgm:prSet/>
      <dgm:spPr/>
      <dgm:t>
        <a:bodyPr/>
        <a:lstStyle/>
        <a:p>
          <a:endParaRPr lang="es-ES"/>
        </a:p>
      </dgm:t>
    </dgm:pt>
    <dgm:pt modelId="{BDA7DC58-61DC-41C1-9A92-2401F0354D2D}">
      <dgm:prSet phldrT="[Texto]"/>
      <dgm:spPr/>
      <dgm:t>
        <a:bodyPr/>
        <a:lstStyle/>
        <a:p>
          <a:r>
            <a:rPr lang="es-ES"/>
            <a:t>Roles y responsabilidades claramente definidas para implementar la cadena de custodia de los datos</a:t>
          </a:r>
        </a:p>
      </dgm:t>
    </dgm:pt>
    <dgm:pt modelId="{C3B18FDF-D98A-4197-8E85-60E5AA844E8A}" type="parTrans" cxnId="{F5F9E7A5-AD75-45E3-A70A-4AEC431F3C09}">
      <dgm:prSet/>
      <dgm:spPr/>
      <dgm:t>
        <a:bodyPr/>
        <a:lstStyle/>
        <a:p>
          <a:endParaRPr lang="es-ES"/>
        </a:p>
      </dgm:t>
    </dgm:pt>
    <dgm:pt modelId="{34322DF7-C1EE-42F7-AB8F-5CB98182A308}" type="sibTrans" cxnId="{F5F9E7A5-AD75-45E3-A70A-4AEC431F3C09}">
      <dgm:prSet/>
      <dgm:spPr/>
      <dgm:t>
        <a:bodyPr/>
        <a:lstStyle/>
        <a:p>
          <a:endParaRPr lang="es-ES"/>
        </a:p>
      </dgm:t>
    </dgm:pt>
    <dgm:pt modelId="{41D189A3-A697-42AB-B368-A183A2C8E22F}">
      <dgm:prSet phldrT="[Texto]"/>
      <dgm:spPr/>
      <dgm:t>
        <a:bodyPr/>
        <a:lstStyle/>
        <a:p>
          <a:r>
            <a:rPr lang="es-ES"/>
            <a:t>Metadatos</a:t>
          </a:r>
        </a:p>
      </dgm:t>
    </dgm:pt>
    <dgm:pt modelId="{EA2CA092-A034-45A7-BB59-07006B84C19A}" type="parTrans" cxnId="{6891AE50-726D-4275-B21B-89F7C0651451}">
      <dgm:prSet/>
      <dgm:spPr/>
      <dgm:t>
        <a:bodyPr/>
        <a:lstStyle/>
        <a:p>
          <a:endParaRPr lang="es-ES"/>
        </a:p>
      </dgm:t>
    </dgm:pt>
    <dgm:pt modelId="{B5902AF2-27E3-4D7D-8303-2BAAC6DEA1FF}" type="sibTrans" cxnId="{6891AE50-726D-4275-B21B-89F7C0651451}">
      <dgm:prSet/>
      <dgm:spPr/>
      <dgm:t>
        <a:bodyPr/>
        <a:lstStyle/>
        <a:p>
          <a:endParaRPr lang="es-ES"/>
        </a:p>
      </dgm:t>
    </dgm:pt>
    <dgm:pt modelId="{00A31958-C50B-4BFC-ADD3-3DC88A742000}">
      <dgm:prSet phldrT="[Texto]"/>
      <dgm:spPr/>
      <dgm:t>
        <a:bodyPr/>
        <a:lstStyle/>
        <a:p>
          <a:r>
            <a:rPr lang="es-ES" dirty="0"/>
            <a:t>Incorporar y desarrollar la clasificación de seguridad al dossier de metadatos organizacional</a:t>
          </a:r>
        </a:p>
      </dgm:t>
    </dgm:pt>
    <dgm:pt modelId="{8D92805D-3B15-4583-A5C1-2DD1E24D65C6}" type="parTrans" cxnId="{5CC5E718-6BBE-4975-AD9E-6C63D67793E3}">
      <dgm:prSet/>
      <dgm:spPr/>
      <dgm:t>
        <a:bodyPr/>
        <a:lstStyle/>
        <a:p>
          <a:endParaRPr lang="es-ES"/>
        </a:p>
      </dgm:t>
    </dgm:pt>
    <dgm:pt modelId="{20891391-6A5B-477F-8D48-DE74C5592D5A}" type="sibTrans" cxnId="{5CC5E718-6BBE-4975-AD9E-6C63D67793E3}">
      <dgm:prSet/>
      <dgm:spPr/>
      <dgm:t>
        <a:bodyPr/>
        <a:lstStyle/>
        <a:p>
          <a:endParaRPr lang="es-ES"/>
        </a:p>
      </dgm:t>
    </dgm:pt>
    <dgm:pt modelId="{8911DD35-45B4-4498-A02D-55595C9E929F}">
      <dgm:prSet phldrT="[Texto]"/>
      <dgm:spPr/>
      <dgm:t>
        <a:bodyPr/>
        <a:lstStyle/>
        <a:p>
          <a:r>
            <a:rPr lang="es-ES"/>
            <a:t>Reducir riesgo por exposición</a:t>
          </a:r>
        </a:p>
      </dgm:t>
    </dgm:pt>
    <dgm:pt modelId="{E2D30475-8EA7-4449-AB98-CA25C522116F}" type="parTrans" cxnId="{19230358-FDF9-4B5C-B938-E9ACD5F16480}">
      <dgm:prSet/>
      <dgm:spPr/>
      <dgm:t>
        <a:bodyPr/>
        <a:lstStyle/>
        <a:p>
          <a:endParaRPr lang="es-ES"/>
        </a:p>
      </dgm:t>
    </dgm:pt>
    <dgm:pt modelId="{795F9DB2-80B2-4CDD-87B9-3CA0F805CEAD}" type="sibTrans" cxnId="{19230358-FDF9-4B5C-B938-E9ACD5F16480}">
      <dgm:prSet/>
      <dgm:spPr/>
      <dgm:t>
        <a:bodyPr/>
        <a:lstStyle/>
        <a:p>
          <a:endParaRPr lang="es-ES"/>
        </a:p>
      </dgm:t>
    </dgm:pt>
    <dgm:pt modelId="{D4DBC150-3C8C-4EC9-A83C-D1740E6D7469}">
      <dgm:prSet phldrT="[Texto]"/>
      <dgm:spPr/>
      <dgm:t>
        <a:bodyPr/>
        <a:lstStyle/>
        <a:p>
          <a:r>
            <a:rPr lang="es-ES"/>
            <a:t>Minimizar proliferación de datos sensibles</a:t>
          </a:r>
        </a:p>
      </dgm:t>
    </dgm:pt>
    <dgm:pt modelId="{224534B9-2B32-4A87-9418-9B96575D1622}" type="parTrans" cxnId="{BA875C46-B71E-4957-A0F0-BB335826EBFF}">
      <dgm:prSet/>
      <dgm:spPr/>
      <dgm:t>
        <a:bodyPr/>
        <a:lstStyle/>
        <a:p>
          <a:endParaRPr lang="es-ES"/>
        </a:p>
      </dgm:t>
    </dgm:pt>
    <dgm:pt modelId="{68929B77-C941-407E-963D-253562AE5255}" type="sibTrans" cxnId="{BA875C46-B71E-4957-A0F0-BB335826EBFF}">
      <dgm:prSet/>
      <dgm:spPr/>
      <dgm:t>
        <a:bodyPr/>
        <a:lstStyle/>
        <a:p>
          <a:endParaRPr lang="es-ES"/>
        </a:p>
      </dgm:t>
    </dgm:pt>
    <dgm:pt modelId="{A11B1C5C-4691-41DF-9CAF-652B4B9A6BFD}">
      <dgm:prSet phldrT="[Texto]"/>
      <dgm:spPr/>
      <dgm:t>
        <a:bodyPr/>
        <a:lstStyle/>
        <a:p>
          <a:r>
            <a:rPr lang="es-ES"/>
            <a:t>Entornos de prueba libre o controlados de esta proliferación</a:t>
          </a:r>
        </a:p>
      </dgm:t>
    </dgm:pt>
    <dgm:pt modelId="{C1FC9DB7-45C0-44D5-B5E5-4B5FBF2192F8}" type="parTrans" cxnId="{08E67C66-6979-4138-8867-9DDB0AA31007}">
      <dgm:prSet/>
      <dgm:spPr/>
      <dgm:t>
        <a:bodyPr/>
        <a:lstStyle/>
        <a:p>
          <a:endParaRPr lang="es-ES"/>
        </a:p>
      </dgm:t>
    </dgm:pt>
    <dgm:pt modelId="{C1230C0A-25E7-4FAB-A446-C2C1CB2328B8}" type="sibTrans" cxnId="{08E67C66-6979-4138-8867-9DDB0AA31007}">
      <dgm:prSet/>
      <dgm:spPr/>
      <dgm:t>
        <a:bodyPr/>
        <a:lstStyle/>
        <a:p>
          <a:endParaRPr lang="es-ES"/>
        </a:p>
      </dgm:t>
    </dgm:pt>
    <dgm:pt modelId="{27D5A335-0B2A-453C-966A-BCD9382D2B80}" type="pres">
      <dgm:prSet presAssocID="{F37931CE-651A-4D25-B2D7-7CA9F0958A5F}" presName="Name0" presStyleCnt="0">
        <dgm:presLayoutVars>
          <dgm:dir/>
          <dgm:animLvl val="lvl"/>
          <dgm:resizeHandles val="exact"/>
        </dgm:presLayoutVars>
      </dgm:prSet>
      <dgm:spPr/>
    </dgm:pt>
    <dgm:pt modelId="{7772090F-C05B-4E75-9360-38A261BB2FA5}" type="pres">
      <dgm:prSet presAssocID="{E2E51981-A183-4427-83DB-7B4E57B29AA5}" presName="composite" presStyleCnt="0"/>
      <dgm:spPr/>
    </dgm:pt>
    <dgm:pt modelId="{AB699FBF-1CEE-4A6D-BDB5-20D949539932}" type="pres">
      <dgm:prSet presAssocID="{E2E51981-A183-4427-83DB-7B4E57B29AA5}" presName="parTx" presStyleLbl="alignNode1" presStyleIdx="0" presStyleCnt="6">
        <dgm:presLayoutVars>
          <dgm:chMax val="0"/>
          <dgm:chPref val="0"/>
          <dgm:bulletEnabled val="1"/>
        </dgm:presLayoutVars>
      </dgm:prSet>
      <dgm:spPr/>
    </dgm:pt>
    <dgm:pt modelId="{4A943AE2-CA98-4AB7-964E-F9FDE09A2632}" type="pres">
      <dgm:prSet presAssocID="{E2E51981-A183-4427-83DB-7B4E57B29AA5}" presName="desTx" presStyleLbl="alignAccFollowNode1" presStyleIdx="0" presStyleCnt="6">
        <dgm:presLayoutVars>
          <dgm:bulletEnabled val="1"/>
        </dgm:presLayoutVars>
      </dgm:prSet>
      <dgm:spPr/>
    </dgm:pt>
    <dgm:pt modelId="{25686A23-4C4A-4FFA-BB0C-97373D0F4361}" type="pres">
      <dgm:prSet presAssocID="{90F0B04A-7A52-4964-882F-2B5FF7ADBABD}" presName="space" presStyleCnt="0"/>
      <dgm:spPr/>
    </dgm:pt>
    <dgm:pt modelId="{C8400B15-58F2-4AB9-A23D-157D2A6F3059}" type="pres">
      <dgm:prSet presAssocID="{08ADBAFC-0521-4885-A2E9-D5CAB7C83B87}" presName="composite" presStyleCnt="0"/>
      <dgm:spPr/>
    </dgm:pt>
    <dgm:pt modelId="{B1A58B06-C273-4475-BEFF-32D63E6F4AB1}" type="pres">
      <dgm:prSet presAssocID="{08ADBAFC-0521-4885-A2E9-D5CAB7C83B87}" presName="parTx" presStyleLbl="alignNode1" presStyleIdx="1" presStyleCnt="6">
        <dgm:presLayoutVars>
          <dgm:chMax val="0"/>
          <dgm:chPref val="0"/>
          <dgm:bulletEnabled val="1"/>
        </dgm:presLayoutVars>
      </dgm:prSet>
      <dgm:spPr/>
    </dgm:pt>
    <dgm:pt modelId="{94D01051-EB83-47BD-96B7-A15E2344F14E}" type="pres">
      <dgm:prSet presAssocID="{08ADBAFC-0521-4885-A2E9-D5CAB7C83B87}" presName="desTx" presStyleLbl="alignAccFollowNode1" presStyleIdx="1" presStyleCnt="6">
        <dgm:presLayoutVars>
          <dgm:bulletEnabled val="1"/>
        </dgm:presLayoutVars>
      </dgm:prSet>
      <dgm:spPr/>
    </dgm:pt>
    <dgm:pt modelId="{D98FE1AE-D6EE-43D0-A8B6-30507896374E}" type="pres">
      <dgm:prSet presAssocID="{836F8F14-400D-491A-AA58-96C1B128B682}" presName="space" presStyleCnt="0"/>
      <dgm:spPr/>
    </dgm:pt>
    <dgm:pt modelId="{4B344F8B-CA29-4F3B-9BEA-E201BCABAB66}" type="pres">
      <dgm:prSet presAssocID="{6C053176-0D5E-47A1-A179-1B986B3124F4}" presName="composite" presStyleCnt="0"/>
      <dgm:spPr/>
    </dgm:pt>
    <dgm:pt modelId="{CCCEF8F5-2157-4E68-90A7-091C5EC4C2C8}" type="pres">
      <dgm:prSet presAssocID="{6C053176-0D5E-47A1-A179-1B986B3124F4}" presName="parTx" presStyleLbl="alignNode1" presStyleIdx="2" presStyleCnt="6">
        <dgm:presLayoutVars>
          <dgm:chMax val="0"/>
          <dgm:chPref val="0"/>
          <dgm:bulletEnabled val="1"/>
        </dgm:presLayoutVars>
      </dgm:prSet>
      <dgm:spPr/>
    </dgm:pt>
    <dgm:pt modelId="{5FD0AC79-F291-4AF7-9EE6-76CFA480531F}" type="pres">
      <dgm:prSet presAssocID="{6C053176-0D5E-47A1-A179-1B986B3124F4}" presName="desTx" presStyleLbl="alignAccFollowNode1" presStyleIdx="2" presStyleCnt="6">
        <dgm:presLayoutVars>
          <dgm:bulletEnabled val="1"/>
        </dgm:presLayoutVars>
      </dgm:prSet>
      <dgm:spPr/>
    </dgm:pt>
    <dgm:pt modelId="{2CA0BD77-F195-45FF-BFDD-374E28E40591}" type="pres">
      <dgm:prSet presAssocID="{137C67C7-0EEA-4B83-BB35-B917AD86D2E9}" presName="space" presStyleCnt="0"/>
      <dgm:spPr/>
    </dgm:pt>
    <dgm:pt modelId="{64A9D668-06F1-4F1A-AC3C-BCDB60C43345}" type="pres">
      <dgm:prSet presAssocID="{F3871DD8-63D8-4C9C-A43B-0523B285E886}" presName="composite" presStyleCnt="0"/>
      <dgm:spPr/>
    </dgm:pt>
    <dgm:pt modelId="{7ADCD476-BDC6-4195-A6D5-CC9342924B19}" type="pres">
      <dgm:prSet presAssocID="{F3871DD8-63D8-4C9C-A43B-0523B285E886}" presName="parTx" presStyleLbl="alignNode1" presStyleIdx="3" presStyleCnt="6">
        <dgm:presLayoutVars>
          <dgm:chMax val="0"/>
          <dgm:chPref val="0"/>
          <dgm:bulletEnabled val="1"/>
        </dgm:presLayoutVars>
      </dgm:prSet>
      <dgm:spPr/>
    </dgm:pt>
    <dgm:pt modelId="{B2C88F6C-A43A-4C32-BA73-F5E65C1B68B1}" type="pres">
      <dgm:prSet presAssocID="{F3871DD8-63D8-4C9C-A43B-0523B285E886}" presName="desTx" presStyleLbl="alignAccFollowNode1" presStyleIdx="3" presStyleCnt="6">
        <dgm:presLayoutVars>
          <dgm:bulletEnabled val="1"/>
        </dgm:presLayoutVars>
      </dgm:prSet>
      <dgm:spPr/>
    </dgm:pt>
    <dgm:pt modelId="{97C91727-0A74-465F-84A2-2D51D325D24E}" type="pres">
      <dgm:prSet presAssocID="{8955BE7D-222F-44AF-9D5C-396B9615210D}" presName="space" presStyleCnt="0"/>
      <dgm:spPr/>
    </dgm:pt>
    <dgm:pt modelId="{2E4E8455-3DB4-4C08-B46D-B66D388100E2}" type="pres">
      <dgm:prSet presAssocID="{41D189A3-A697-42AB-B368-A183A2C8E22F}" presName="composite" presStyleCnt="0"/>
      <dgm:spPr/>
    </dgm:pt>
    <dgm:pt modelId="{1DE03517-8FD6-4C1E-A94B-F8309CDC8668}" type="pres">
      <dgm:prSet presAssocID="{41D189A3-A697-42AB-B368-A183A2C8E22F}" presName="parTx" presStyleLbl="alignNode1" presStyleIdx="4" presStyleCnt="6">
        <dgm:presLayoutVars>
          <dgm:chMax val="0"/>
          <dgm:chPref val="0"/>
          <dgm:bulletEnabled val="1"/>
        </dgm:presLayoutVars>
      </dgm:prSet>
      <dgm:spPr/>
    </dgm:pt>
    <dgm:pt modelId="{AE878B79-8BEF-42B5-A809-A0585F2C94F7}" type="pres">
      <dgm:prSet presAssocID="{41D189A3-A697-42AB-B368-A183A2C8E22F}" presName="desTx" presStyleLbl="alignAccFollowNode1" presStyleIdx="4" presStyleCnt="6">
        <dgm:presLayoutVars>
          <dgm:bulletEnabled val="1"/>
        </dgm:presLayoutVars>
      </dgm:prSet>
      <dgm:spPr/>
    </dgm:pt>
    <dgm:pt modelId="{BD0BE5D3-ECC4-43CE-9295-44ABFDFE61ED}" type="pres">
      <dgm:prSet presAssocID="{B5902AF2-27E3-4D7D-8303-2BAAC6DEA1FF}" presName="space" presStyleCnt="0"/>
      <dgm:spPr/>
    </dgm:pt>
    <dgm:pt modelId="{A127D069-3F95-408E-B675-564F3F27218F}" type="pres">
      <dgm:prSet presAssocID="{8911DD35-45B4-4498-A02D-55595C9E929F}" presName="composite" presStyleCnt="0"/>
      <dgm:spPr/>
    </dgm:pt>
    <dgm:pt modelId="{97C51DD1-938B-448A-8851-3FE2638361FA}" type="pres">
      <dgm:prSet presAssocID="{8911DD35-45B4-4498-A02D-55595C9E929F}" presName="parTx" presStyleLbl="alignNode1" presStyleIdx="5" presStyleCnt="6">
        <dgm:presLayoutVars>
          <dgm:chMax val="0"/>
          <dgm:chPref val="0"/>
          <dgm:bulletEnabled val="1"/>
        </dgm:presLayoutVars>
      </dgm:prSet>
      <dgm:spPr/>
    </dgm:pt>
    <dgm:pt modelId="{F6FFF880-3AA8-412B-B0BF-8B027FFF75E2}" type="pres">
      <dgm:prSet presAssocID="{8911DD35-45B4-4498-A02D-55595C9E929F}" presName="desTx" presStyleLbl="alignAccFollowNode1" presStyleIdx="5" presStyleCnt="6">
        <dgm:presLayoutVars>
          <dgm:bulletEnabled val="1"/>
        </dgm:presLayoutVars>
      </dgm:prSet>
      <dgm:spPr/>
    </dgm:pt>
  </dgm:ptLst>
  <dgm:cxnLst>
    <dgm:cxn modelId="{A4CCE404-E7A4-4E95-ADE3-5239584F7D01}" type="presOf" srcId="{F37931CE-651A-4D25-B2D7-7CA9F0958A5F}" destId="{27D5A335-0B2A-453C-966A-BCD9382D2B80}" srcOrd="0" destOrd="0" presId="urn:microsoft.com/office/officeart/2005/8/layout/hList1"/>
    <dgm:cxn modelId="{42924F10-0913-44D2-BE02-DDDE02A276D0}" type="presOf" srcId="{D4DBC150-3C8C-4EC9-A83C-D1740E6D7469}" destId="{F6FFF880-3AA8-412B-B0BF-8B027FFF75E2}" srcOrd="0" destOrd="0" presId="urn:microsoft.com/office/officeart/2005/8/layout/hList1"/>
    <dgm:cxn modelId="{D83CFA13-E143-4C6F-B872-AA290FC9DA87}" srcId="{08ADBAFC-0521-4885-A2E9-D5CAB7C83B87}" destId="{3331BB92-FF50-470E-B2D5-F863BF1A4891}" srcOrd="0" destOrd="0" parTransId="{365442D2-9A4E-491D-95E9-417BD93FD367}" sibTransId="{12C2E813-39C3-4DEE-9C1D-ADEA70E4643A}"/>
    <dgm:cxn modelId="{5CC5E718-6BBE-4975-AD9E-6C63D67793E3}" srcId="{41D189A3-A697-42AB-B368-A183A2C8E22F}" destId="{00A31958-C50B-4BFC-ADD3-3DC88A742000}" srcOrd="0" destOrd="0" parTransId="{8D92805D-3B15-4583-A5C1-2DD1E24D65C6}" sibTransId="{20891391-6A5B-477F-8D48-DE74C5592D5A}"/>
    <dgm:cxn modelId="{75E6FC1D-6734-4A98-A99B-84872ADAD1E4}" type="presOf" srcId="{10C4A2FC-7F29-4C95-A663-3CFE7E9C90EA}" destId="{5FD0AC79-F291-4AF7-9EE6-76CFA480531F}" srcOrd="0" destOrd="1" presId="urn:microsoft.com/office/officeart/2005/8/layout/hList1"/>
    <dgm:cxn modelId="{6D12072A-25F6-458C-9056-3ECC28B0ACE1}" type="presOf" srcId="{E2E51981-A183-4427-83DB-7B4E57B29AA5}" destId="{AB699FBF-1CEE-4A6D-BDB5-20D949539932}" srcOrd="0" destOrd="0" presId="urn:microsoft.com/office/officeart/2005/8/layout/hList1"/>
    <dgm:cxn modelId="{9FA7822C-E763-46C4-A587-E1359172962A}" type="presOf" srcId="{00A31958-C50B-4BFC-ADD3-3DC88A742000}" destId="{AE878B79-8BEF-42B5-A809-A0585F2C94F7}" srcOrd="0" destOrd="0" presId="urn:microsoft.com/office/officeart/2005/8/layout/hList1"/>
    <dgm:cxn modelId="{C9492B2E-86BA-43AB-8B26-A2109FBC3DA1}" srcId="{F37931CE-651A-4D25-B2D7-7CA9F0958A5F}" destId="{F3871DD8-63D8-4C9C-A43B-0523B285E886}" srcOrd="3" destOrd="0" parTransId="{BEAF9D07-4805-4DAB-82BD-33230AD829FB}" sibTransId="{8955BE7D-222F-44AF-9D5C-396B9615210D}"/>
    <dgm:cxn modelId="{0BEACC2E-3BBD-432E-804F-6E7A6A167B6B}" srcId="{F37931CE-651A-4D25-B2D7-7CA9F0958A5F}" destId="{6C053176-0D5E-47A1-A179-1B986B3124F4}" srcOrd="2" destOrd="0" parTransId="{2CF6DAA8-4AF0-4F07-9187-19C288CF7FEE}" sibTransId="{137C67C7-0EEA-4B83-BB35-B917AD86D2E9}"/>
    <dgm:cxn modelId="{0C981730-CF1C-4563-9CF3-02721F26D68B}" srcId="{E2E51981-A183-4427-83DB-7B4E57B29AA5}" destId="{18048938-54D3-4667-AD34-EA2F2987B0FA}" srcOrd="0" destOrd="0" parTransId="{22D39BE6-DD9E-4C4D-A346-AC6D19660888}" sibTransId="{C5ABDFB5-F66C-4805-9BF0-ACBE1ACB80C5}"/>
    <dgm:cxn modelId="{BA875C46-B71E-4957-A0F0-BB335826EBFF}" srcId="{8911DD35-45B4-4498-A02D-55595C9E929F}" destId="{D4DBC150-3C8C-4EC9-A83C-D1740E6D7469}" srcOrd="0" destOrd="0" parTransId="{224534B9-2B32-4A87-9418-9B96575D1622}" sibTransId="{68929B77-C941-407E-963D-253562AE5255}"/>
    <dgm:cxn modelId="{08E67C66-6979-4138-8867-9DDB0AA31007}" srcId="{8911DD35-45B4-4498-A02D-55595C9E929F}" destId="{A11B1C5C-4691-41DF-9CAF-652B4B9A6BFD}" srcOrd="1" destOrd="0" parTransId="{C1FC9DB7-45C0-44D5-B5E5-4B5FBF2192F8}" sibTransId="{C1230C0A-25E7-4FAB-A446-C2C1CB2328B8}"/>
    <dgm:cxn modelId="{0A7A8E4A-CA1D-43FE-8526-BA3A132E4B87}" srcId="{08ADBAFC-0521-4885-A2E9-D5CAB7C83B87}" destId="{D91FFFE8-4B04-4471-AF86-D5826AD214E5}" srcOrd="1" destOrd="0" parTransId="{0183BF3D-0232-49DB-B66F-BD0E77880BD7}" sibTransId="{72D720FA-8116-4E3F-82D2-0A0E61DEDA54}"/>
    <dgm:cxn modelId="{6C2B704C-8A71-4A60-9D62-0EB0FA4EA94B}" type="presOf" srcId="{6C053176-0D5E-47A1-A179-1B986B3124F4}" destId="{CCCEF8F5-2157-4E68-90A7-091C5EC4C2C8}" srcOrd="0" destOrd="0" presId="urn:microsoft.com/office/officeart/2005/8/layout/hList1"/>
    <dgm:cxn modelId="{40D3C84D-83F3-4638-A501-46DCA3D23220}" type="presOf" srcId="{BDA7DC58-61DC-41C1-9A92-2401F0354D2D}" destId="{B2C88F6C-A43A-4C32-BA73-F5E65C1B68B1}" srcOrd="0" destOrd="0" presId="urn:microsoft.com/office/officeart/2005/8/layout/hList1"/>
    <dgm:cxn modelId="{6891AE50-726D-4275-B21B-89F7C0651451}" srcId="{F37931CE-651A-4D25-B2D7-7CA9F0958A5F}" destId="{41D189A3-A697-42AB-B368-A183A2C8E22F}" srcOrd="4" destOrd="0" parTransId="{EA2CA092-A034-45A7-BB59-07006B84C19A}" sibTransId="{B5902AF2-27E3-4D7D-8303-2BAAC6DEA1FF}"/>
    <dgm:cxn modelId="{19230358-FDF9-4B5C-B938-E9ACD5F16480}" srcId="{F37931CE-651A-4D25-B2D7-7CA9F0958A5F}" destId="{8911DD35-45B4-4498-A02D-55595C9E929F}" srcOrd="5" destOrd="0" parTransId="{E2D30475-8EA7-4449-AB98-CA25C522116F}" sibTransId="{795F9DB2-80B2-4CDD-87B9-3CA0F805CEAD}"/>
    <dgm:cxn modelId="{1A60C08F-0E2E-4062-B1BF-23FA01E69AD9}" type="presOf" srcId="{8EF989B6-E4AA-420C-A816-ACE861401923}" destId="{4A943AE2-CA98-4AB7-964E-F9FDE09A2632}" srcOrd="0" destOrd="1" presId="urn:microsoft.com/office/officeart/2005/8/layout/hList1"/>
    <dgm:cxn modelId="{4D007096-B900-4B68-A85C-9D5A2663DE04}" type="presOf" srcId="{18048938-54D3-4667-AD34-EA2F2987B0FA}" destId="{4A943AE2-CA98-4AB7-964E-F9FDE09A2632}" srcOrd="0" destOrd="0" presId="urn:microsoft.com/office/officeart/2005/8/layout/hList1"/>
    <dgm:cxn modelId="{F5F9E7A5-AD75-45E3-A70A-4AEC431F3C09}" srcId="{F3871DD8-63D8-4C9C-A43B-0523B285E886}" destId="{BDA7DC58-61DC-41C1-9A92-2401F0354D2D}" srcOrd="0" destOrd="0" parTransId="{C3B18FDF-D98A-4197-8E85-60E5AA844E8A}" sibTransId="{34322DF7-C1EE-42F7-AB8F-5CB98182A308}"/>
    <dgm:cxn modelId="{D5F068A9-EB41-45CD-92CD-1F811878D408}" srcId="{E2E51981-A183-4427-83DB-7B4E57B29AA5}" destId="{8EF989B6-E4AA-420C-A816-ACE861401923}" srcOrd="1" destOrd="0" parTransId="{B41F16D0-E6A7-4510-A4F5-FFAA967E68AD}" sibTransId="{7557D277-0B36-434B-8DBE-31DBD454366F}"/>
    <dgm:cxn modelId="{0AFDECC2-736B-4775-9BBD-9D6D7FD3F8ED}" srcId="{6C053176-0D5E-47A1-A179-1B986B3124F4}" destId="{10C4A2FC-7F29-4C95-A663-3CFE7E9C90EA}" srcOrd="1" destOrd="0" parTransId="{43C16E75-348F-42AA-A01C-FA6D7EFDE6B1}" sibTransId="{986251A8-4EBA-4269-9432-194E17AEA820}"/>
    <dgm:cxn modelId="{A1BAE8C4-1044-4451-8ABE-A77350BA348C}" type="presOf" srcId="{8911DD35-45B4-4498-A02D-55595C9E929F}" destId="{97C51DD1-938B-448A-8851-3FE2638361FA}" srcOrd="0" destOrd="0" presId="urn:microsoft.com/office/officeart/2005/8/layout/hList1"/>
    <dgm:cxn modelId="{EC41B8CB-07C2-4B62-A52C-19A6124207EF}" type="presOf" srcId="{41D189A3-A697-42AB-B368-A183A2C8E22F}" destId="{1DE03517-8FD6-4C1E-A94B-F8309CDC8668}" srcOrd="0" destOrd="0" presId="urn:microsoft.com/office/officeart/2005/8/layout/hList1"/>
    <dgm:cxn modelId="{85FC92CE-5A5A-4BE2-A8D3-CFDE5CB9C19F}" srcId="{6C053176-0D5E-47A1-A179-1B986B3124F4}" destId="{DAC08D99-B4A4-4395-B548-A05386BF5029}" srcOrd="0" destOrd="0" parTransId="{1AF902AE-3F8F-4792-AC93-422BC6BF763B}" sibTransId="{1AF3EEAF-EC86-4B18-B454-49813D438135}"/>
    <dgm:cxn modelId="{BB5342D2-8575-4982-9386-8A8EDB192AA1}" type="presOf" srcId="{A11B1C5C-4691-41DF-9CAF-652B4B9A6BFD}" destId="{F6FFF880-3AA8-412B-B0BF-8B027FFF75E2}" srcOrd="0" destOrd="1" presId="urn:microsoft.com/office/officeart/2005/8/layout/hList1"/>
    <dgm:cxn modelId="{261E76DB-4FBC-4C6F-893D-7485680F62F8}" type="presOf" srcId="{DAC08D99-B4A4-4395-B548-A05386BF5029}" destId="{5FD0AC79-F291-4AF7-9EE6-76CFA480531F}" srcOrd="0" destOrd="0" presId="urn:microsoft.com/office/officeart/2005/8/layout/hList1"/>
    <dgm:cxn modelId="{DC5D5DE6-4BA2-4303-AE3E-4247E637B43D}" srcId="{F37931CE-651A-4D25-B2D7-7CA9F0958A5F}" destId="{E2E51981-A183-4427-83DB-7B4E57B29AA5}" srcOrd="0" destOrd="0" parTransId="{C9AC554E-D428-415A-97BE-D701CE8A9927}" sibTransId="{90F0B04A-7A52-4964-882F-2B5FF7ADBABD}"/>
    <dgm:cxn modelId="{D51D97E6-8E40-4A62-AD2A-F412A7B26191}" srcId="{F37931CE-651A-4D25-B2D7-7CA9F0958A5F}" destId="{08ADBAFC-0521-4885-A2E9-D5CAB7C83B87}" srcOrd="1" destOrd="0" parTransId="{EE5C0A91-26CA-4DA0-9051-D16A867BE85F}" sibTransId="{836F8F14-400D-491A-AA58-96C1B128B682}"/>
    <dgm:cxn modelId="{0E3015E7-25EE-415C-83B4-F216274D80B2}" type="presOf" srcId="{08ADBAFC-0521-4885-A2E9-D5CAB7C83B87}" destId="{B1A58B06-C273-4475-BEFF-32D63E6F4AB1}" srcOrd="0" destOrd="0" presId="urn:microsoft.com/office/officeart/2005/8/layout/hList1"/>
    <dgm:cxn modelId="{53B126EA-B921-4152-A2C3-912F9D6485F9}" type="presOf" srcId="{3331BB92-FF50-470E-B2D5-F863BF1A4891}" destId="{94D01051-EB83-47BD-96B7-A15E2344F14E}" srcOrd="0" destOrd="0" presId="urn:microsoft.com/office/officeart/2005/8/layout/hList1"/>
    <dgm:cxn modelId="{D70764F6-6D8C-4AB3-918A-BAD84A85B1B1}" type="presOf" srcId="{D91FFFE8-4B04-4471-AF86-D5826AD214E5}" destId="{94D01051-EB83-47BD-96B7-A15E2344F14E}" srcOrd="0" destOrd="1" presId="urn:microsoft.com/office/officeart/2005/8/layout/hList1"/>
    <dgm:cxn modelId="{46854CF7-918F-42CE-9521-F225655A61C7}" type="presOf" srcId="{F3871DD8-63D8-4C9C-A43B-0523B285E886}" destId="{7ADCD476-BDC6-4195-A6D5-CC9342924B19}" srcOrd="0" destOrd="0" presId="urn:microsoft.com/office/officeart/2005/8/layout/hList1"/>
    <dgm:cxn modelId="{D4B32D27-F15E-4628-BA07-02B629A4D0E2}" type="presParOf" srcId="{27D5A335-0B2A-453C-966A-BCD9382D2B80}" destId="{7772090F-C05B-4E75-9360-38A261BB2FA5}" srcOrd="0" destOrd="0" presId="urn:microsoft.com/office/officeart/2005/8/layout/hList1"/>
    <dgm:cxn modelId="{14E4ADAE-8C51-4D27-9F45-DA8A76B5E912}" type="presParOf" srcId="{7772090F-C05B-4E75-9360-38A261BB2FA5}" destId="{AB699FBF-1CEE-4A6D-BDB5-20D949539932}" srcOrd="0" destOrd="0" presId="urn:microsoft.com/office/officeart/2005/8/layout/hList1"/>
    <dgm:cxn modelId="{E5647E6E-81CB-479B-810D-E4E12BBE900D}" type="presParOf" srcId="{7772090F-C05B-4E75-9360-38A261BB2FA5}" destId="{4A943AE2-CA98-4AB7-964E-F9FDE09A2632}" srcOrd="1" destOrd="0" presId="urn:microsoft.com/office/officeart/2005/8/layout/hList1"/>
    <dgm:cxn modelId="{8B158299-3330-49A2-AC2B-41A5140FF038}" type="presParOf" srcId="{27D5A335-0B2A-453C-966A-BCD9382D2B80}" destId="{25686A23-4C4A-4FFA-BB0C-97373D0F4361}" srcOrd="1" destOrd="0" presId="urn:microsoft.com/office/officeart/2005/8/layout/hList1"/>
    <dgm:cxn modelId="{2A01382B-65D2-4247-9885-39FB3DCE1E97}" type="presParOf" srcId="{27D5A335-0B2A-453C-966A-BCD9382D2B80}" destId="{C8400B15-58F2-4AB9-A23D-157D2A6F3059}" srcOrd="2" destOrd="0" presId="urn:microsoft.com/office/officeart/2005/8/layout/hList1"/>
    <dgm:cxn modelId="{4E82C53D-CBD7-4EDB-BECE-FC0806431ADF}" type="presParOf" srcId="{C8400B15-58F2-4AB9-A23D-157D2A6F3059}" destId="{B1A58B06-C273-4475-BEFF-32D63E6F4AB1}" srcOrd="0" destOrd="0" presId="urn:microsoft.com/office/officeart/2005/8/layout/hList1"/>
    <dgm:cxn modelId="{3C49E14D-8015-475F-AEA3-A2741FB6F938}" type="presParOf" srcId="{C8400B15-58F2-4AB9-A23D-157D2A6F3059}" destId="{94D01051-EB83-47BD-96B7-A15E2344F14E}" srcOrd="1" destOrd="0" presId="urn:microsoft.com/office/officeart/2005/8/layout/hList1"/>
    <dgm:cxn modelId="{439C0670-DD93-47EF-89CB-F9C4F12CC6D1}" type="presParOf" srcId="{27D5A335-0B2A-453C-966A-BCD9382D2B80}" destId="{D98FE1AE-D6EE-43D0-A8B6-30507896374E}" srcOrd="3" destOrd="0" presId="urn:microsoft.com/office/officeart/2005/8/layout/hList1"/>
    <dgm:cxn modelId="{6F04EAAA-1BDE-4EAE-B9B5-03AE08F8387C}" type="presParOf" srcId="{27D5A335-0B2A-453C-966A-BCD9382D2B80}" destId="{4B344F8B-CA29-4F3B-9BEA-E201BCABAB66}" srcOrd="4" destOrd="0" presId="urn:microsoft.com/office/officeart/2005/8/layout/hList1"/>
    <dgm:cxn modelId="{DD7BC7EB-898C-45BF-9ECC-2E64384DD0FF}" type="presParOf" srcId="{4B344F8B-CA29-4F3B-9BEA-E201BCABAB66}" destId="{CCCEF8F5-2157-4E68-90A7-091C5EC4C2C8}" srcOrd="0" destOrd="0" presId="urn:microsoft.com/office/officeart/2005/8/layout/hList1"/>
    <dgm:cxn modelId="{7C673AD1-70B3-4C8C-A6B9-75385D49BD23}" type="presParOf" srcId="{4B344F8B-CA29-4F3B-9BEA-E201BCABAB66}" destId="{5FD0AC79-F291-4AF7-9EE6-76CFA480531F}" srcOrd="1" destOrd="0" presId="urn:microsoft.com/office/officeart/2005/8/layout/hList1"/>
    <dgm:cxn modelId="{93C25217-7D63-410C-A021-5033FA31EA64}" type="presParOf" srcId="{27D5A335-0B2A-453C-966A-BCD9382D2B80}" destId="{2CA0BD77-F195-45FF-BFDD-374E28E40591}" srcOrd="5" destOrd="0" presId="urn:microsoft.com/office/officeart/2005/8/layout/hList1"/>
    <dgm:cxn modelId="{DF471EFA-8BFB-4F2A-8550-DA5FCB741775}" type="presParOf" srcId="{27D5A335-0B2A-453C-966A-BCD9382D2B80}" destId="{64A9D668-06F1-4F1A-AC3C-BCDB60C43345}" srcOrd="6" destOrd="0" presId="urn:microsoft.com/office/officeart/2005/8/layout/hList1"/>
    <dgm:cxn modelId="{188BBF11-CDA2-41F0-99E7-55EAB3BD6DA7}" type="presParOf" srcId="{64A9D668-06F1-4F1A-AC3C-BCDB60C43345}" destId="{7ADCD476-BDC6-4195-A6D5-CC9342924B19}" srcOrd="0" destOrd="0" presId="urn:microsoft.com/office/officeart/2005/8/layout/hList1"/>
    <dgm:cxn modelId="{E3B8CB08-4FC9-4714-95C6-C8BF67750AE1}" type="presParOf" srcId="{64A9D668-06F1-4F1A-AC3C-BCDB60C43345}" destId="{B2C88F6C-A43A-4C32-BA73-F5E65C1B68B1}" srcOrd="1" destOrd="0" presId="urn:microsoft.com/office/officeart/2005/8/layout/hList1"/>
    <dgm:cxn modelId="{586343C6-83B3-40F7-B944-71BEF5C574BE}" type="presParOf" srcId="{27D5A335-0B2A-453C-966A-BCD9382D2B80}" destId="{97C91727-0A74-465F-84A2-2D51D325D24E}" srcOrd="7" destOrd="0" presId="urn:microsoft.com/office/officeart/2005/8/layout/hList1"/>
    <dgm:cxn modelId="{59A9AFA5-281F-43D5-B287-1E737477B251}" type="presParOf" srcId="{27D5A335-0B2A-453C-966A-BCD9382D2B80}" destId="{2E4E8455-3DB4-4C08-B46D-B66D388100E2}" srcOrd="8" destOrd="0" presId="urn:microsoft.com/office/officeart/2005/8/layout/hList1"/>
    <dgm:cxn modelId="{4FD0E7B2-04C4-4263-AC86-4D530FB39C19}" type="presParOf" srcId="{2E4E8455-3DB4-4C08-B46D-B66D388100E2}" destId="{1DE03517-8FD6-4C1E-A94B-F8309CDC8668}" srcOrd="0" destOrd="0" presId="urn:microsoft.com/office/officeart/2005/8/layout/hList1"/>
    <dgm:cxn modelId="{712A06AF-B370-4B8C-B416-AFB855ADC27A}" type="presParOf" srcId="{2E4E8455-3DB4-4C08-B46D-B66D388100E2}" destId="{AE878B79-8BEF-42B5-A809-A0585F2C94F7}" srcOrd="1" destOrd="0" presId="urn:microsoft.com/office/officeart/2005/8/layout/hList1"/>
    <dgm:cxn modelId="{2113E694-BE0C-4B28-B866-085D5D903818}" type="presParOf" srcId="{27D5A335-0B2A-453C-966A-BCD9382D2B80}" destId="{BD0BE5D3-ECC4-43CE-9295-44ABFDFE61ED}" srcOrd="9" destOrd="0" presId="urn:microsoft.com/office/officeart/2005/8/layout/hList1"/>
    <dgm:cxn modelId="{CCD59447-0144-4143-B79E-40BDA5E81E10}" type="presParOf" srcId="{27D5A335-0B2A-453C-966A-BCD9382D2B80}" destId="{A127D069-3F95-408E-B675-564F3F27218F}" srcOrd="10" destOrd="0" presId="urn:microsoft.com/office/officeart/2005/8/layout/hList1"/>
    <dgm:cxn modelId="{7B1FBC9C-BA4A-49D4-B903-B664DF21C3A3}" type="presParOf" srcId="{A127D069-3F95-408E-B675-564F3F27218F}" destId="{97C51DD1-938B-448A-8851-3FE2638361FA}" srcOrd="0" destOrd="0" presId="urn:microsoft.com/office/officeart/2005/8/layout/hList1"/>
    <dgm:cxn modelId="{B4F714DC-1F2D-4F04-BBF1-B4330566A362}" type="presParOf" srcId="{A127D069-3F95-408E-B675-564F3F27218F}" destId="{F6FFF880-3AA8-412B-B0BF-8B027FFF75E2}"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9940C85-7B4D-4195-99F7-FD8279335AC0}"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s-CO"/>
        </a:p>
      </dgm:t>
    </dgm:pt>
    <dgm:pt modelId="{683A11DA-5DC6-4CFA-AF9E-598881B3F9C4}">
      <dgm:prSet/>
      <dgm:spPr/>
      <dgm:t>
        <a:bodyPr/>
        <a:lstStyle/>
        <a:p>
          <a:r>
            <a:rPr lang="es-ES" dirty="0"/>
            <a:t>Daño o pérdida de  reputación</a:t>
          </a:r>
          <a:endParaRPr lang="es-CO" dirty="0"/>
        </a:p>
      </dgm:t>
    </dgm:pt>
    <dgm:pt modelId="{9EE408E6-A4C2-4058-8E98-68B6AD80A9F9}" type="parTrans" cxnId="{D649661F-9B84-4CA6-BA93-C6AFDAB11AF4}">
      <dgm:prSet/>
      <dgm:spPr/>
      <dgm:t>
        <a:bodyPr/>
        <a:lstStyle/>
        <a:p>
          <a:endParaRPr lang="es-CO"/>
        </a:p>
      </dgm:t>
    </dgm:pt>
    <dgm:pt modelId="{A5DDC809-0204-4538-AEBD-BF498F0829F2}" type="sibTrans" cxnId="{D649661F-9B84-4CA6-BA93-C6AFDAB11AF4}">
      <dgm:prSet/>
      <dgm:spPr/>
      <dgm:t>
        <a:bodyPr/>
        <a:lstStyle/>
        <a:p>
          <a:endParaRPr lang="es-CO"/>
        </a:p>
      </dgm:t>
    </dgm:pt>
    <dgm:pt modelId="{71214FD8-E77A-449C-BFAA-0E025B79D502}">
      <dgm:prSet/>
      <dgm:spPr/>
      <dgm:t>
        <a:bodyPr/>
        <a:lstStyle/>
        <a:p>
          <a:r>
            <a:rPr lang="es-ES" dirty="0"/>
            <a:t>Afectación negativa en los ingresos u operaciones del negocio</a:t>
          </a:r>
          <a:endParaRPr lang="es-CO" dirty="0"/>
        </a:p>
      </dgm:t>
    </dgm:pt>
    <dgm:pt modelId="{8C82CC41-315F-4C5C-8B3E-FF8C96D08123}" type="parTrans" cxnId="{977C3874-ABEA-4615-B4BC-90B1809A19FE}">
      <dgm:prSet/>
      <dgm:spPr/>
      <dgm:t>
        <a:bodyPr/>
        <a:lstStyle/>
        <a:p>
          <a:endParaRPr lang="es-CO"/>
        </a:p>
      </dgm:t>
    </dgm:pt>
    <dgm:pt modelId="{00517CCD-CA84-4D20-B535-78B40FBA379C}" type="sibTrans" cxnId="{977C3874-ABEA-4615-B4BC-90B1809A19FE}">
      <dgm:prSet/>
      <dgm:spPr/>
      <dgm:t>
        <a:bodyPr/>
        <a:lstStyle/>
        <a:p>
          <a:endParaRPr lang="es-CO"/>
        </a:p>
      </dgm:t>
    </dgm:pt>
    <dgm:pt modelId="{6FC36F02-2C85-4DB0-AB5E-A5132BFE183F}">
      <dgm:prSet/>
      <dgm:spPr/>
      <dgm:t>
        <a:bodyPr/>
        <a:lstStyle/>
        <a:p>
          <a:r>
            <a:rPr lang="es-ES" dirty="0"/>
            <a:t>Costo de reparar el daño después de una ocurrencia</a:t>
          </a:r>
          <a:endParaRPr lang="es-CO" dirty="0"/>
        </a:p>
      </dgm:t>
    </dgm:pt>
    <dgm:pt modelId="{B6EAA162-DF44-44EA-B1A8-60C4898ECC76}" type="parTrans" cxnId="{25E9BE0C-D396-48EC-B195-CF9F7F9D868D}">
      <dgm:prSet/>
      <dgm:spPr/>
      <dgm:t>
        <a:bodyPr/>
        <a:lstStyle/>
        <a:p>
          <a:endParaRPr lang="es-CO"/>
        </a:p>
      </dgm:t>
    </dgm:pt>
    <dgm:pt modelId="{B5E4A3A5-3A94-42A3-AC1F-B6F53274E10F}" type="sibTrans" cxnId="{25E9BE0C-D396-48EC-B195-CF9F7F9D868D}">
      <dgm:prSet/>
      <dgm:spPr/>
      <dgm:t>
        <a:bodyPr/>
        <a:lstStyle/>
        <a:p>
          <a:endParaRPr lang="es-CO"/>
        </a:p>
      </dgm:t>
    </dgm:pt>
    <dgm:pt modelId="{7A9E3043-3571-4ECA-A915-314B4B55F25B}">
      <dgm:prSet/>
      <dgm:spPr/>
      <dgm:t>
        <a:bodyPr/>
        <a:lstStyle/>
        <a:p>
          <a:r>
            <a:rPr lang="es-ES" dirty="0"/>
            <a:t>El costo para prevenir la amenaza</a:t>
          </a:r>
          <a:endParaRPr lang="es-CO" dirty="0"/>
        </a:p>
      </dgm:t>
    </dgm:pt>
    <dgm:pt modelId="{35F4AAAA-03CB-4596-A130-7B760F4B6ACF}" type="parTrans" cxnId="{0FA6E578-2616-44A8-BB0D-C6565D5BE71D}">
      <dgm:prSet/>
      <dgm:spPr/>
      <dgm:t>
        <a:bodyPr/>
        <a:lstStyle/>
        <a:p>
          <a:endParaRPr lang="es-CO"/>
        </a:p>
      </dgm:t>
    </dgm:pt>
    <dgm:pt modelId="{E473F68E-DB1E-4A56-9A16-EA3B4AA673CC}" type="sibTrans" cxnId="{0FA6E578-2616-44A8-BB0D-C6565D5BE71D}">
      <dgm:prSet/>
      <dgm:spPr/>
      <dgm:t>
        <a:bodyPr/>
        <a:lstStyle/>
        <a:p>
          <a:endParaRPr lang="es-CO"/>
        </a:p>
      </dgm:t>
    </dgm:pt>
    <dgm:pt modelId="{73DD5ADB-48E6-4F71-BB04-F6022C879F05}">
      <dgm:prSet/>
      <dgm:spPr/>
      <dgm:t>
        <a:bodyPr/>
        <a:lstStyle/>
        <a:p>
          <a:r>
            <a:rPr lang="es-ES" dirty="0"/>
            <a:t>El objetivo o intención del probable atacante</a:t>
          </a:r>
          <a:endParaRPr lang="es-CO" dirty="0"/>
        </a:p>
      </dgm:t>
    </dgm:pt>
    <dgm:pt modelId="{DCBDD652-FA5F-4377-B954-A3FB705EB132}" type="parTrans" cxnId="{BB9C863E-7249-4EBB-8C2A-F2191BA15F3E}">
      <dgm:prSet/>
      <dgm:spPr/>
      <dgm:t>
        <a:bodyPr/>
        <a:lstStyle/>
        <a:p>
          <a:endParaRPr lang="es-CO"/>
        </a:p>
      </dgm:t>
    </dgm:pt>
    <dgm:pt modelId="{B5FF4613-8C76-45C1-8713-8FFB194E48F3}" type="sibTrans" cxnId="{BB9C863E-7249-4EBB-8C2A-F2191BA15F3E}">
      <dgm:prSet/>
      <dgm:spPr/>
      <dgm:t>
        <a:bodyPr/>
        <a:lstStyle/>
        <a:p>
          <a:endParaRPr lang="es-CO"/>
        </a:p>
      </dgm:t>
    </dgm:pt>
    <dgm:pt modelId="{023D1467-E03F-4C2D-9974-0C6DC07250F1}" type="pres">
      <dgm:prSet presAssocID="{99940C85-7B4D-4195-99F7-FD8279335AC0}" presName="diagram" presStyleCnt="0">
        <dgm:presLayoutVars>
          <dgm:dir/>
          <dgm:resizeHandles val="exact"/>
        </dgm:presLayoutVars>
      </dgm:prSet>
      <dgm:spPr/>
    </dgm:pt>
    <dgm:pt modelId="{E47EA1D4-1A22-4C97-A615-22B343DEF756}" type="pres">
      <dgm:prSet presAssocID="{683A11DA-5DC6-4CFA-AF9E-598881B3F9C4}" presName="node" presStyleLbl="node1" presStyleIdx="0" presStyleCnt="5">
        <dgm:presLayoutVars>
          <dgm:bulletEnabled val="1"/>
        </dgm:presLayoutVars>
      </dgm:prSet>
      <dgm:spPr/>
    </dgm:pt>
    <dgm:pt modelId="{9B1F30EA-89B8-4AF1-9F99-C34F1AF4CDA5}" type="pres">
      <dgm:prSet presAssocID="{A5DDC809-0204-4538-AEBD-BF498F0829F2}" presName="sibTrans" presStyleCnt="0"/>
      <dgm:spPr/>
    </dgm:pt>
    <dgm:pt modelId="{D0FB8F61-6E48-4B30-AB68-CF3A8E86C39C}" type="pres">
      <dgm:prSet presAssocID="{71214FD8-E77A-449C-BFAA-0E025B79D502}" presName="node" presStyleLbl="node1" presStyleIdx="1" presStyleCnt="5">
        <dgm:presLayoutVars>
          <dgm:bulletEnabled val="1"/>
        </dgm:presLayoutVars>
      </dgm:prSet>
      <dgm:spPr/>
    </dgm:pt>
    <dgm:pt modelId="{1F5947FC-7CAC-4C01-9C2E-7737C7AE9EB8}" type="pres">
      <dgm:prSet presAssocID="{00517CCD-CA84-4D20-B535-78B40FBA379C}" presName="sibTrans" presStyleCnt="0"/>
      <dgm:spPr/>
    </dgm:pt>
    <dgm:pt modelId="{8C71B689-AD68-453B-BA62-7126AA10F4CC}" type="pres">
      <dgm:prSet presAssocID="{6FC36F02-2C85-4DB0-AB5E-A5132BFE183F}" presName="node" presStyleLbl="node1" presStyleIdx="2" presStyleCnt="5">
        <dgm:presLayoutVars>
          <dgm:bulletEnabled val="1"/>
        </dgm:presLayoutVars>
      </dgm:prSet>
      <dgm:spPr/>
    </dgm:pt>
    <dgm:pt modelId="{DE4554B7-3469-4508-88D4-FF896F109732}" type="pres">
      <dgm:prSet presAssocID="{B5E4A3A5-3A94-42A3-AC1F-B6F53274E10F}" presName="sibTrans" presStyleCnt="0"/>
      <dgm:spPr/>
    </dgm:pt>
    <dgm:pt modelId="{367560EE-C047-42B4-8071-D3184479ECCA}" type="pres">
      <dgm:prSet presAssocID="{7A9E3043-3571-4ECA-A915-314B4B55F25B}" presName="node" presStyleLbl="node1" presStyleIdx="3" presStyleCnt="5">
        <dgm:presLayoutVars>
          <dgm:bulletEnabled val="1"/>
        </dgm:presLayoutVars>
      </dgm:prSet>
      <dgm:spPr/>
    </dgm:pt>
    <dgm:pt modelId="{60E2B0CE-CFB9-4F6F-A663-58A265A93FF7}" type="pres">
      <dgm:prSet presAssocID="{E473F68E-DB1E-4A56-9A16-EA3B4AA673CC}" presName="sibTrans" presStyleCnt="0"/>
      <dgm:spPr/>
    </dgm:pt>
    <dgm:pt modelId="{0CD71376-506F-46D3-A0D7-4B79175064E6}" type="pres">
      <dgm:prSet presAssocID="{73DD5ADB-48E6-4F71-BB04-F6022C879F05}" presName="node" presStyleLbl="node1" presStyleIdx="4" presStyleCnt="5">
        <dgm:presLayoutVars>
          <dgm:bulletEnabled val="1"/>
        </dgm:presLayoutVars>
      </dgm:prSet>
      <dgm:spPr/>
    </dgm:pt>
  </dgm:ptLst>
  <dgm:cxnLst>
    <dgm:cxn modelId="{B809E900-3F57-4C11-B4EA-A8F8DD1F98BB}" type="presOf" srcId="{73DD5ADB-48E6-4F71-BB04-F6022C879F05}" destId="{0CD71376-506F-46D3-A0D7-4B79175064E6}" srcOrd="0" destOrd="0" presId="urn:microsoft.com/office/officeart/2005/8/layout/default"/>
    <dgm:cxn modelId="{25E9BE0C-D396-48EC-B195-CF9F7F9D868D}" srcId="{99940C85-7B4D-4195-99F7-FD8279335AC0}" destId="{6FC36F02-2C85-4DB0-AB5E-A5132BFE183F}" srcOrd="2" destOrd="0" parTransId="{B6EAA162-DF44-44EA-B1A8-60C4898ECC76}" sibTransId="{B5E4A3A5-3A94-42A3-AC1F-B6F53274E10F}"/>
    <dgm:cxn modelId="{D649661F-9B84-4CA6-BA93-C6AFDAB11AF4}" srcId="{99940C85-7B4D-4195-99F7-FD8279335AC0}" destId="{683A11DA-5DC6-4CFA-AF9E-598881B3F9C4}" srcOrd="0" destOrd="0" parTransId="{9EE408E6-A4C2-4058-8E98-68B6AD80A9F9}" sibTransId="{A5DDC809-0204-4538-AEBD-BF498F0829F2}"/>
    <dgm:cxn modelId="{BB9C863E-7249-4EBB-8C2A-F2191BA15F3E}" srcId="{99940C85-7B4D-4195-99F7-FD8279335AC0}" destId="{73DD5ADB-48E6-4F71-BB04-F6022C879F05}" srcOrd="4" destOrd="0" parTransId="{DCBDD652-FA5F-4377-B954-A3FB705EB132}" sibTransId="{B5FF4613-8C76-45C1-8713-8FFB194E48F3}"/>
    <dgm:cxn modelId="{E4099B71-7F74-49DC-B2DE-33D58D927D66}" type="presOf" srcId="{6FC36F02-2C85-4DB0-AB5E-A5132BFE183F}" destId="{8C71B689-AD68-453B-BA62-7126AA10F4CC}" srcOrd="0" destOrd="0" presId="urn:microsoft.com/office/officeart/2005/8/layout/default"/>
    <dgm:cxn modelId="{977C3874-ABEA-4615-B4BC-90B1809A19FE}" srcId="{99940C85-7B4D-4195-99F7-FD8279335AC0}" destId="{71214FD8-E77A-449C-BFAA-0E025B79D502}" srcOrd="1" destOrd="0" parTransId="{8C82CC41-315F-4C5C-8B3E-FF8C96D08123}" sibTransId="{00517CCD-CA84-4D20-B535-78B40FBA379C}"/>
    <dgm:cxn modelId="{8F7B5576-B898-426E-8CC2-204EED916F6C}" type="presOf" srcId="{683A11DA-5DC6-4CFA-AF9E-598881B3F9C4}" destId="{E47EA1D4-1A22-4C97-A615-22B343DEF756}" srcOrd="0" destOrd="0" presId="urn:microsoft.com/office/officeart/2005/8/layout/default"/>
    <dgm:cxn modelId="{0FA6E578-2616-44A8-BB0D-C6565D5BE71D}" srcId="{99940C85-7B4D-4195-99F7-FD8279335AC0}" destId="{7A9E3043-3571-4ECA-A915-314B4B55F25B}" srcOrd="3" destOrd="0" parTransId="{35F4AAAA-03CB-4596-A130-7B760F4B6ACF}" sibTransId="{E473F68E-DB1E-4A56-9A16-EA3B4AA673CC}"/>
    <dgm:cxn modelId="{C5819F85-D4E0-4D93-BC7A-A5141CF0B6A9}" type="presOf" srcId="{71214FD8-E77A-449C-BFAA-0E025B79D502}" destId="{D0FB8F61-6E48-4B30-AB68-CF3A8E86C39C}" srcOrd="0" destOrd="0" presId="urn:microsoft.com/office/officeart/2005/8/layout/default"/>
    <dgm:cxn modelId="{34A32F9E-26AA-4626-B983-EE6CE80A7CCD}" type="presOf" srcId="{7A9E3043-3571-4ECA-A915-314B4B55F25B}" destId="{367560EE-C047-42B4-8071-D3184479ECCA}" srcOrd="0" destOrd="0" presId="urn:microsoft.com/office/officeart/2005/8/layout/default"/>
    <dgm:cxn modelId="{BA8E6EB2-7A55-4369-898E-3BA1CAA91E4B}" type="presOf" srcId="{99940C85-7B4D-4195-99F7-FD8279335AC0}" destId="{023D1467-E03F-4C2D-9974-0C6DC07250F1}" srcOrd="0" destOrd="0" presId="urn:microsoft.com/office/officeart/2005/8/layout/default"/>
    <dgm:cxn modelId="{DC787C2E-D46F-4D2F-B1C9-D36B8ED241C1}" type="presParOf" srcId="{023D1467-E03F-4C2D-9974-0C6DC07250F1}" destId="{E47EA1D4-1A22-4C97-A615-22B343DEF756}" srcOrd="0" destOrd="0" presId="urn:microsoft.com/office/officeart/2005/8/layout/default"/>
    <dgm:cxn modelId="{41E7C24F-89A3-448C-97C4-C2730A01CF7D}" type="presParOf" srcId="{023D1467-E03F-4C2D-9974-0C6DC07250F1}" destId="{9B1F30EA-89B8-4AF1-9F99-C34F1AF4CDA5}" srcOrd="1" destOrd="0" presId="urn:microsoft.com/office/officeart/2005/8/layout/default"/>
    <dgm:cxn modelId="{9DEF192B-6C5C-4A43-A1A7-DD9884DAB582}" type="presParOf" srcId="{023D1467-E03F-4C2D-9974-0C6DC07250F1}" destId="{D0FB8F61-6E48-4B30-AB68-CF3A8E86C39C}" srcOrd="2" destOrd="0" presId="urn:microsoft.com/office/officeart/2005/8/layout/default"/>
    <dgm:cxn modelId="{987C400E-DA82-4476-BBA3-8046C6AB4AB2}" type="presParOf" srcId="{023D1467-E03F-4C2D-9974-0C6DC07250F1}" destId="{1F5947FC-7CAC-4C01-9C2E-7737C7AE9EB8}" srcOrd="3" destOrd="0" presId="urn:microsoft.com/office/officeart/2005/8/layout/default"/>
    <dgm:cxn modelId="{252858B6-98C9-408C-83D7-428500CAA111}" type="presParOf" srcId="{023D1467-E03F-4C2D-9974-0C6DC07250F1}" destId="{8C71B689-AD68-453B-BA62-7126AA10F4CC}" srcOrd="4" destOrd="0" presId="urn:microsoft.com/office/officeart/2005/8/layout/default"/>
    <dgm:cxn modelId="{2698A27C-2075-4161-8F66-2AC13B9F4743}" type="presParOf" srcId="{023D1467-E03F-4C2D-9974-0C6DC07250F1}" destId="{DE4554B7-3469-4508-88D4-FF896F109732}" srcOrd="5" destOrd="0" presId="urn:microsoft.com/office/officeart/2005/8/layout/default"/>
    <dgm:cxn modelId="{C2BF6073-C457-46B1-8ED6-2ABA258AA49F}" type="presParOf" srcId="{023D1467-E03F-4C2D-9974-0C6DC07250F1}" destId="{367560EE-C047-42B4-8071-D3184479ECCA}" srcOrd="6" destOrd="0" presId="urn:microsoft.com/office/officeart/2005/8/layout/default"/>
    <dgm:cxn modelId="{8DF417C5-BE08-4514-902E-90DBF82310A1}" type="presParOf" srcId="{023D1467-E03F-4C2D-9974-0C6DC07250F1}" destId="{60E2B0CE-CFB9-4F6F-A663-58A265A93FF7}" srcOrd="7" destOrd="0" presId="urn:microsoft.com/office/officeart/2005/8/layout/default"/>
    <dgm:cxn modelId="{EDF56AC5-42FB-45A8-B360-9464871FCF96}" type="presParOf" srcId="{023D1467-E03F-4C2D-9974-0C6DC07250F1}" destId="{0CD71376-506F-46D3-A0D7-4B79175064E6}"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41FC9D4-D76E-4764-AC36-7FA270723C1D}"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s-CO"/>
        </a:p>
      </dgm:t>
    </dgm:pt>
    <dgm:pt modelId="{74740B7C-A165-4FB1-987B-0C9BFA19AF76}">
      <dgm:prSet custT="1"/>
      <dgm:spPr/>
      <dgm:t>
        <a:bodyPr/>
        <a:lstStyle/>
        <a:p>
          <a:r>
            <a:rPr lang="es-ES" sz="2000" b="1"/>
            <a:t>Datos de Riesgo Crítico (CRD)</a:t>
          </a:r>
          <a:endParaRPr lang="es-CO" sz="2000"/>
        </a:p>
      </dgm:t>
    </dgm:pt>
    <dgm:pt modelId="{427C9D64-80A9-423A-B96F-4A276708275E}" type="parTrans" cxnId="{975BD47B-584C-4B1A-B313-D62F06EAE867}">
      <dgm:prSet/>
      <dgm:spPr/>
      <dgm:t>
        <a:bodyPr/>
        <a:lstStyle/>
        <a:p>
          <a:endParaRPr lang="es-CO" sz="1600"/>
        </a:p>
      </dgm:t>
    </dgm:pt>
    <dgm:pt modelId="{15600D7B-FEA7-478C-9CAC-D645817F2EDE}" type="sibTrans" cxnId="{975BD47B-584C-4B1A-B313-D62F06EAE867}">
      <dgm:prSet/>
      <dgm:spPr/>
      <dgm:t>
        <a:bodyPr/>
        <a:lstStyle/>
        <a:p>
          <a:endParaRPr lang="es-CO" sz="1600"/>
        </a:p>
      </dgm:t>
    </dgm:pt>
    <dgm:pt modelId="{1E47F6A6-7511-46C0-92D0-29B85568F735}">
      <dgm:prSet custT="1"/>
      <dgm:spPr/>
      <dgm:t>
        <a:bodyPr/>
        <a:lstStyle/>
        <a:p>
          <a:r>
            <a:rPr lang="es-ES" sz="1600" dirty="0"/>
            <a:t>Información personal buscada agresivamente para el uso no autorizado por partes internas y externas debido a su alto valor financiero directo. El que los CRD estén comprometidos no solo perjudicaría a las personas, sino que también causaría daños financieros a la empresa por las sanciones significativas, los costos de retención de clientes y empleados, así como el daño a la marca y la reputación.</a:t>
          </a:r>
          <a:endParaRPr lang="es-CO" sz="1600" dirty="0"/>
        </a:p>
      </dgm:t>
    </dgm:pt>
    <dgm:pt modelId="{54013D7E-CD82-435D-BF4F-650A2669FAFA}" type="parTrans" cxnId="{96120854-41A8-44F8-948B-CF66FA30BBBA}">
      <dgm:prSet/>
      <dgm:spPr/>
      <dgm:t>
        <a:bodyPr/>
        <a:lstStyle/>
        <a:p>
          <a:endParaRPr lang="es-CO" sz="1600"/>
        </a:p>
      </dgm:t>
    </dgm:pt>
    <dgm:pt modelId="{3F78776F-AB98-4FF2-B5B2-D967CEC52835}" type="sibTrans" cxnId="{96120854-41A8-44F8-948B-CF66FA30BBBA}">
      <dgm:prSet/>
      <dgm:spPr/>
      <dgm:t>
        <a:bodyPr/>
        <a:lstStyle/>
        <a:p>
          <a:endParaRPr lang="es-CO" sz="1600"/>
        </a:p>
      </dgm:t>
    </dgm:pt>
    <dgm:pt modelId="{C96BA792-90F1-42F0-BC2C-BE8FD9BF3CB0}">
      <dgm:prSet custT="1"/>
      <dgm:spPr/>
      <dgm:t>
        <a:bodyPr/>
        <a:lstStyle/>
        <a:p>
          <a:r>
            <a:rPr lang="es-ES" sz="2000" b="1"/>
            <a:t>Datos de Riesgo Alto (HRD)</a:t>
          </a:r>
          <a:endParaRPr lang="es-CO" sz="2000"/>
        </a:p>
      </dgm:t>
    </dgm:pt>
    <dgm:pt modelId="{83132EE7-C1E4-4609-8F84-C228D3541664}" type="parTrans" cxnId="{F06A04AE-017E-4F0C-97B3-3929CCF3FD5F}">
      <dgm:prSet/>
      <dgm:spPr/>
      <dgm:t>
        <a:bodyPr/>
        <a:lstStyle/>
        <a:p>
          <a:endParaRPr lang="es-CO" sz="1600"/>
        </a:p>
      </dgm:t>
    </dgm:pt>
    <dgm:pt modelId="{F47CDD1C-F0A9-4BDB-A157-9E1F33D05D51}" type="sibTrans" cxnId="{F06A04AE-017E-4F0C-97B3-3929CCF3FD5F}">
      <dgm:prSet/>
      <dgm:spPr/>
      <dgm:t>
        <a:bodyPr/>
        <a:lstStyle/>
        <a:p>
          <a:endParaRPr lang="es-CO" sz="1600"/>
        </a:p>
      </dgm:t>
    </dgm:pt>
    <dgm:pt modelId="{5E65C698-2F9E-428B-AAC6-448D7F6E6680}">
      <dgm:prSet custT="1"/>
      <dgm:spPr/>
      <dgm:t>
        <a:bodyPr/>
        <a:lstStyle/>
        <a:p>
          <a:r>
            <a:rPr lang="es-ES" sz="1600" dirty="0"/>
            <a:t>Son los datos que proporcionan a la empresa una ventaja competitiva y se buscan activamente para uso no autorizado debido a su potencial valor financiero directo. Si se comprometen, podrían exponer a la compañía a daños financieros por pérdida de oportunidad. La pérdida de los HRD puede causar desconfianza y por ende ocasionarían pérdida de negocios y/o exposición legal, multas y sanciones regulatorias, daños a la marca y la reputación. </a:t>
          </a:r>
          <a:endParaRPr lang="es-CO" sz="1600" dirty="0"/>
        </a:p>
      </dgm:t>
    </dgm:pt>
    <dgm:pt modelId="{9A678403-D482-430D-8080-A4C2B2F9F0CC}" type="parTrans" cxnId="{C26203C3-893A-429C-9CAA-A8E91BD9564B}">
      <dgm:prSet/>
      <dgm:spPr/>
      <dgm:t>
        <a:bodyPr/>
        <a:lstStyle/>
        <a:p>
          <a:endParaRPr lang="es-CO" sz="1600"/>
        </a:p>
      </dgm:t>
    </dgm:pt>
    <dgm:pt modelId="{8CB35F9D-3194-4606-988A-1CB2A67A04D2}" type="sibTrans" cxnId="{C26203C3-893A-429C-9CAA-A8E91BD9564B}">
      <dgm:prSet/>
      <dgm:spPr/>
      <dgm:t>
        <a:bodyPr/>
        <a:lstStyle/>
        <a:p>
          <a:endParaRPr lang="es-CO" sz="1600"/>
        </a:p>
      </dgm:t>
    </dgm:pt>
    <dgm:pt modelId="{483C8229-4120-4E45-AAE4-FE16BC46DE03}">
      <dgm:prSet custT="1"/>
      <dgm:spPr/>
      <dgm:t>
        <a:bodyPr/>
        <a:lstStyle/>
        <a:p>
          <a:r>
            <a:rPr lang="es-ES" sz="2000" b="1"/>
            <a:t>Datos de Riesgo Moderado (MRD)</a:t>
          </a:r>
          <a:endParaRPr lang="es-CO" sz="2000"/>
        </a:p>
      </dgm:t>
    </dgm:pt>
    <dgm:pt modelId="{494888E6-95FC-41E4-B3D3-811AAD47C323}" type="parTrans" cxnId="{B9B0B6B6-15F8-48AF-85E7-2270EDEAF429}">
      <dgm:prSet/>
      <dgm:spPr/>
      <dgm:t>
        <a:bodyPr/>
        <a:lstStyle/>
        <a:p>
          <a:endParaRPr lang="es-CO" sz="1600"/>
        </a:p>
      </dgm:t>
    </dgm:pt>
    <dgm:pt modelId="{C5B8015A-8677-4B9D-93B7-A7D0D3A4A0CE}" type="sibTrans" cxnId="{B9B0B6B6-15F8-48AF-85E7-2270EDEAF429}">
      <dgm:prSet/>
      <dgm:spPr/>
      <dgm:t>
        <a:bodyPr/>
        <a:lstStyle/>
        <a:p>
          <a:endParaRPr lang="es-CO" sz="1600"/>
        </a:p>
      </dgm:t>
    </dgm:pt>
    <dgm:pt modelId="{29997E28-A1A8-4CDC-B7B4-F64C7C426743}">
      <dgm:prSet custT="1"/>
      <dgm:spPr/>
      <dgm:t>
        <a:bodyPr/>
        <a:lstStyle/>
        <a:p>
          <a:r>
            <a:rPr lang="es-ES" sz="1600"/>
            <a:t>Información de la compañía que tiene poco valor tangible para las partes no autorizadas; sin embargo, el uso no autorizado de esta información no pública probablemente tendría un efecto negativo en la empresa.</a:t>
          </a:r>
          <a:endParaRPr lang="es-CO" sz="1600"/>
        </a:p>
      </dgm:t>
    </dgm:pt>
    <dgm:pt modelId="{DFE67D86-E502-49A9-9C56-6E61E4C59561}" type="parTrans" cxnId="{CE7F7E55-C2FB-41A6-84ED-527D140762EF}">
      <dgm:prSet/>
      <dgm:spPr/>
      <dgm:t>
        <a:bodyPr/>
        <a:lstStyle/>
        <a:p>
          <a:endParaRPr lang="es-CO" sz="1600"/>
        </a:p>
      </dgm:t>
    </dgm:pt>
    <dgm:pt modelId="{C0CD9ED7-51B8-461C-87C5-B82D7B28A697}" type="sibTrans" cxnId="{CE7F7E55-C2FB-41A6-84ED-527D140762EF}">
      <dgm:prSet/>
      <dgm:spPr/>
      <dgm:t>
        <a:bodyPr/>
        <a:lstStyle/>
        <a:p>
          <a:endParaRPr lang="es-CO" sz="1600"/>
        </a:p>
      </dgm:t>
    </dgm:pt>
    <dgm:pt modelId="{5348FAA4-D1C2-496E-BBA8-B4A19ED83CD1}" type="pres">
      <dgm:prSet presAssocID="{441FC9D4-D76E-4764-AC36-7FA270723C1D}" presName="linear" presStyleCnt="0">
        <dgm:presLayoutVars>
          <dgm:animLvl val="lvl"/>
          <dgm:resizeHandles val="exact"/>
        </dgm:presLayoutVars>
      </dgm:prSet>
      <dgm:spPr/>
    </dgm:pt>
    <dgm:pt modelId="{8CECA2F8-01D2-4DA2-BC50-82E3C643CCF5}" type="pres">
      <dgm:prSet presAssocID="{74740B7C-A165-4FB1-987B-0C9BFA19AF76}" presName="parentText" presStyleLbl="node1" presStyleIdx="0" presStyleCnt="3">
        <dgm:presLayoutVars>
          <dgm:chMax val="0"/>
          <dgm:bulletEnabled val="1"/>
        </dgm:presLayoutVars>
      </dgm:prSet>
      <dgm:spPr/>
    </dgm:pt>
    <dgm:pt modelId="{7A04DE49-28DB-4F39-887A-AA7CA20B5A74}" type="pres">
      <dgm:prSet presAssocID="{74740B7C-A165-4FB1-987B-0C9BFA19AF76}" presName="childText" presStyleLbl="revTx" presStyleIdx="0" presStyleCnt="3">
        <dgm:presLayoutVars>
          <dgm:bulletEnabled val="1"/>
        </dgm:presLayoutVars>
      </dgm:prSet>
      <dgm:spPr/>
    </dgm:pt>
    <dgm:pt modelId="{F007B6ED-0304-4EB9-9969-0AFA0FD03364}" type="pres">
      <dgm:prSet presAssocID="{C96BA792-90F1-42F0-BC2C-BE8FD9BF3CB0}" presName="parentText" presStyleLbl="node1" presStyleIdx="1" presStyleCnt="3">
        <dgm:presLayoutVars>
          <dgm:chMax val="0"/>
          <dgm:bulletEnabled val="1"/>
        </dgm:presLayoutVars>
      </dgm:prSet>
      <dgm:spPr/>
    </dgm:pt>
    <dgm:pt modelId="{EC20C0B2-0351-4AA6-B94C-4CC2586EFD74}" type="pres">
      <dgm:prSet presAssocID="{C96BA792-90F1-42F0-BC2C-BE8FD9BF3CB0}" presName="childText" presStyleLbl="revTx" presStyleIdx="1" presStyleCnt="3">
        <dgm:presLayoutVars>
          <dgm:bulletEnabled val="1"/>
        </dgm:presLayoutVars>
      </dgm:prSet>
      <dgm:spPr/>
    </dgm:pt>
    <dgm:pt modelId="{B773CCE4-CEA2-42DC-B11F-F525E654E79A}" type="pres">
      <dgm:prSet presAssocID="{483C8229-4120-4E45-AAE4-FE16BC46DE03}" presName="parentText" presStyleLbl="node1" presStyleIdx="2" presStyleCnt="3">
        <dgm:presLayoutVars>
          <dgm:chMax val="0"/>
          <dgm:bulletEnabled val="1"/>
        </dgm:presLayoutVars>
      </dgm:prSet>
      <dgm:spPr/>
    </dgm:pt>
    <dgm:pt modelId="{B6B8FD06-F584-42FE-BBB9-03AB2EDA6E14}" type="pres">
      <dgm:prSet presAssocID="{483C8229-4120-4E45-AAE4-FE16BC46DE03}" presName="childText" presStyleLbl="revTx" presStyleIdx="2" presStyleCnt="3">
        <dgm:presLayoutVars>
          <dgm:bulletEnabled val="1"/>
        </dgm:presLayoutVars>
      </dgm:prSet>
      <dgm:spPr/>
    </dgm:pt>
  </dgm:ptLst>
  <dgm:cxnLst>
    <dgm:cxn modelId="{7427A61A-8576-4BB8-947C-C25408D10BD0}" type="presOf" srcId="{74740B7C-A165-4FB1-987B-0C9BFA19AF76}" destId="{8CECA2F8-01D2-4DA2-BC50-82E3C643CCF5}" srcOrd="0" destOrd="0" presId="urn:microsoft.com/office/officeart/2005/8/layout/vList2"/>
    <dgm:cxn modelId="{B9B4C627-84D4-46E7-8D83-30A63E891B3E}" type="presOf" srcId="{C96BA792-90F1-42F0-BC2C-BE8FD9BF3CB0}" destId="{F007B6ED-0304-4EB9-9969-0AFA0FD03364}" srcOrd="0" destOrd="0" presId="urn:microsoft.com/office/officeart/2005/8/layout/vList2"/>
    <dgm:cxn modelId="{E4D84E5F-D92F-4660-951F-58FED115F0E7}" type="presOf" srcId="{483C8229-4120-4E45-AAE4-FE16BC46DE03}" destId="{B773CCE4-CEA2-42DC-B11F-F525E654E79A}" srcOrd="0" destOrd="0" presId="urn:microsoft.com/office/officeart/2005/8/layout/vList2"/>
    <dgm:cxn modelId="{DB4FDF4A-534A-42CB-9791-059359E6CDD4}" type="presOf" srcId="{29997E28-A1A8-4CDC-B7B4-F64C7C426743}" destId="{B6B8FD06-F584-42FE-BBB9-03AB2EDA6E14}" srcOrd="0" destOrd="0" presId="urn:microsoft.com/office/officeart/2005/8/layout/vList2"/>
    <dgm:cxn modelId="{96120854-41A8-44F8-948B-CF66FA30BBBA}" srcId="{74740B7C-A165-4FB1-987B-0C9BFA19AF76}" destId="{1E47F6A6-7511-46C0-92D0-29B85568F735}" srcOrd="0" destOrd="0" parTransId="{54013D7E-CD82-435D-BF4F-650A2669FAFA}" sibTransId="{3F78776F-AB98-4FF2-B5B2-D967CEC52835}"/>
    <dgm:cxn modelId="{CE7F7E55-C2FB-41A6-84ED-527D140762EF}" srcId="{483C8229-4120-4E45-AAE4-FE16BC46DE03}" destId="{29997E28-A1A8-4CDC-B7B4-F64C7C426743}" srcOrd="0" destOrd="0" parTransId="{DFE67D86-E502-49A9-9C56-6E61E4C59561}" sibTransId="{C0CD9ED7-51B8-461C-87C5-B82D7B28A697}"/>
    <dgm:cxn modelId="{975BD47B-584C-4B1A-B313-D62F06EAE867}" srcId="{441FC9D4-D76E-4764-AC36-7FA270723C1D}" destId="{74740B7C-A165-4FB1-987B-0C9BFA19AF76}" srcOrd="0" destOrd="0" parTransId="{427C9D64-80A9-423A-B96F-4A276708275E}" sibTransId="{15600D7B-FEA7-478C-9CAC-D645817F2EDE}"/>
    <dgm:cxn modelId="{F06A04AE-017E-4F0C-97B3-3929CCF3FD5F}" srcId="{441FC9D4-D76E-4764-AC36-7FA270723C1D}" destId="{C96BA792-90F1-42F0-BC2C-BE8FD9BF3CB0}" srcOrd="1" destOrd="0" parTransId="{83132EE7-C1E4-4609-8F84-C228D3541664}" sibTransId="{F47CDD1C-F0A9-4BDB-A157-9E1F33D05D51}"/>
    <dgm:cxn modelId="{E78499B2-001A-4640-95C5-D6B24179B49D}" type="presOf" srcId="{1E47F6A6-7511-46C0-92D0-29B85568F735}" destId="{7A04DE49-28DB-4F39-887A-AA7CA20B5A74}" srcOrd="0" destOrd="0" presId="urn:microsoft.com/office/officeart/2005/8/layout/vList2"/>
    <dgm:cxn modelId="{B9B0B6B6-15F8-48AF-85E7-2270EDEAF429}" srcId="{441FC9D4-D76E-4764-AC36-7FA270723C1D}" destId="{483C8229-4120-4E45-AAE4-FE16BC46DE03}" srcOrd="2" destOrd="0" parTransId="{494888E6-95FC-41E4-B3D3-811AAD47C323}" sibTransId="{C5B8015A-8677-4B9D-93B7-A7D0D3A4A0CE}"/>
    <dgm:cxn modelId="{C26203C3-893A-429C-9CAA-A8E91BD9564B}" srcId="{C96BA792-90F1-42F0-BC2C-BE8FD9BF3CB0}" destId="{5E65C698-2F9E-428B-AAC6-448D7F6E6680}" srcOrd="0" destOrd="0" parTransId="{9A678403-D482-430D-8080-A4C2B2F9F0CC}" sibTransId="{8CB35F9D-3194-4606-988A-1CB2A67A04D2}"/>
    <dgm:cxn modelId="{9CCF6CC3-B711-40E1-9506-699A4AE5D7DE}" type="presOf" srcId="{5E65C698-2F9E-428B-AAC6-448D7F6E6680}" destId="{EC20C0B2-0351-4AA6-B94C-4CC2586EFD74}" srcOrd="0" destOrd="0" presId="urn:microsoft.com/office/officeart/2005/8/layout/vList2"/>
    <dgm:cxn modelId="{3E95BFC3-6A26-4917-AE3B-C3A2571F3A6C}" type="presOf" srcId="{441FC9D4-D76E-4764-AC36-7FA270723C1D}" destId="{5348FAA4-D1C2-496E-BBA8-B4A19ED83CD1}" srcOrd="0" destOrd="0" presId="urn:microsoft.com/office/officeart/2005/8/layout/vList2"/>
    <dgm:cxn modelId="{145E8604-2B98-4225-9C8E-9F8AF1DB5137}" type="presParOf" srcId="{5348FAA4-D1C2-496E-BBA8-B4A19ED83CD1}" destId="{8CECA2F8-01D2-4DA2-BC50-82E3C643CCF5}" srcOrd="0" destOrd="0" presId="urn:microsoft.com/office/officeart/2005/8/layout/vList2"/>
    <dgm:cxn modelId="{EE372426-0B3D-4339-AD6F-C1D36040262D}" type="presParOf" srcId="{5348FAA4-D1C2-496E-BBA8-B4A19ED83CD1}" destId="{7A04DE49-28DB-4F39-887A-AA7CA20B5A74}" srcOrd="1" destOrd="0" presId="urn:microsoft.com/office/officeart/2005/8/layout/vList2"/>
    <dgm:cxn modelId="{32CF314F-A707-4153-9F78-CE380BFA38B9}" type="presParOf" srcId="{5348FAA4-D1C2-496E-BBA8-B4A19ED83CD1}" destId="{F007B6ED-0304-4EB9-9969-0AFA0FD03364}" srcOrd="2" destOrd="0" presId="urn:microsoft.com/office/officeart/2005/8/layout/vList2"/>
    <dgm:cxn modelId="{1524B8EB-72C6-4333-B2F4-B82BB22461DD}" type="presParOf" srcId="{5348FAA4-D1C2-496E-BBA8-B4A19ED83CD1}" destId="{EC20C0B2-0351-4AA6-B94C-4CC2586EFD74}" srcOrd="3" destOrd="0" presId="urn:microsoft.com/office/officeart/2005/8/layout/vList2"/>
    <dgm:cxn modelId="{F001B621-817D-4203-BCB7-F1F1CC70E053}" type="presParOf" srcId="{5348FAA4-D1C2-496E-BBA8-B4A19ED83CD1}" destId="{B773CCE4-CEA2-42DC-B11F-F525E654E79A}" srcOrd="4" destOrd="0" presId="urn:microsoft.com/office/officeart/2005/8/layout/vList2"/>
    <dgm:cxn modelId="{23C8120E-7EDF-43DB-ADB3-42FCC709F4E3}" type="presParOf" srcId="{5348FAA4-D1C2-496E-BBA8-B4A19ED83CD1}" destId="{B6B8FD06-F584-42FE-BBB9-03AB2EDA6E14}"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66A0E40-067F-4962-93A6-0EAF45641F34}" type="doc">
      <dgm:prSet loTypeId="urn:microsoft.com/office/officeart/2005/8/layout/process5" loCatId="process" qsTypeId="urn:microsoft.com/office/officeart/2005/8/quickstyle/simple1" qsCatId="simple" csTypeId="urn:microsoft.com/office/officeart/2005/8/colors/colorful5" csCatId="colorful" phldr="1"/>
      <dgm:spPr/>
      <dgm:t>
        <a:bodyPr/>
        <a:lstStyle/>
        <a:p>
          <a:endParaRPr lang="es-ES"/>
        </a:p>
      </dgm:t>
    </dgm:pt>
    <dgm:pt modelId="{416015EF-60C3-4955-AB72-DDB6DFAB9428}">
      <dgm:prSet phldrT="[Texto]" custT="1"/>
      <dgm:spPr/>
      <dgm:t>
        <a:bodyPr/>
        <a:lstStyle/>
        <a:p>
          <a:r>
            <a:rPr lang="es-ES" sz="1400" dirty="0"/>
            <a:t>Obtener la línea base de la Arquitectura de Datos</a:t>
          </a:r>
        </a:p>
      </dgm:t>
    </dgm:pt>
    <dgm:pt modelId="{40693457-2375-441E-9F25-155C51DEDB8B}" type="parTrans" cxnId="{09B75E5E-8A2C-42C4-8216-895185AB15E1}">
      <dgm:prSet/>
      <dgm:spPr/>
      <dgm:t>
        <a:bodyPr/>
        <a:lstStyle/>
        <a:p>
          <a:endParaRPr lang="es-ES" sz="1200"/>
        </a:p>
      </dgm:t>
    </dgm:pt>
    <dgm:pt modelId="{536F3C3A-7AD8-4CAA-A833-9309B3F6B83B}" type="sibTrans" cxnId="{09B75E5E-8A2C-42C4-8216-895185AB15E1}">
      <dgm:prSet custT="1"/>
      <dgm:spPr/>
      <dgm:t>
        <a:bodyPr/>
        <a:lstStyle/>
        <a:p>
          <a:endParaRPr lang="es-ES" sz="1100"/>
        </a:p>
      </dgm:t>
    </dgm:pt>
    <dgm:pt modelId="{6F77441C-6CA0-41C7-85BE-5CB0FFAD576B}">
      <dgm:prSet phldrT="[Texto]" custT="1"/>
      <dgm:spPr/>
      <dgm:t>
        <a:bodyPr/>
        <a:lstStyle/>
        <a:p>
          <a:r>
            <a:rPr lang="es-ES" sz="1400" dirty="0"/>
            <a:t>Desarrollar la Arquitectura de Datos objetivo</a:t>
          </a:r>
        </a:p>
      </dgm:t>
    </dgm:pt>
    <dgm:pt modelId="{450883A5-6A51-458D-B54D-F4489C359D2D}" type="parTrans" cxnId="{8EB97058-0718-4C48-AE2C-B5F0A2646CA9}">
      <dgm:prSet/>
      <dgm:spPr/>
      <dgm:t>
        <a:bodyPr/>
        <a:lstStyle/>
        <a:p>
          <a:endParaRPr lang="es-ES" sz="1200"/>
        </a:p>
      </dgm:t>
    </dgm:pt>
    <dgm:pt modelId="{C4144F43-C277-4623-BBBC-E0BD39C5E544}" type="sibTrans" cxnId="{8EB97058-0718-4C48-AE2C-B5F0A2646CA9}">
      <dgm:prSet custT="1"/>
      <dgm:spPr/>
      <dgm:t>
        <a:bodyPr/>
        <a:lstStyle/>
        <a:p>
          <a:endParaRPr lang="es-ES" sz="1100"/>
        </a:p>
      </dgm:t>
    </dgm:pt>
    <dgm:pt modelId="{DC91D210-9E71-4593-A9EE-DBDBB918AFA6}">
      <dgm:prSet phldrT="[Texto]" custT="1"/>
      <dgm:spPr/>
      <dgm:t>
        <a:bodyPr/>
        <a:lstStyle/>
        <a:p>
          <a:r>
            <a:rPr lang="es-ES" sz="1400" dirty="0"/>
            <a:t>Realizar Análisis de Brechas</a:t>
          </a:r>
        </a:p>
      </dgm:t>
    </dgm:pt>
    <dgm:pt modelId="{5E8868E6-D296-483F-9EA0-34BA3F7B58C3}" type="parTrans" cxnId="{AD1F552E-0FCD-43C9-8980-FBA01D0D0140}">
      <dgm:prSet/>
      <dgm:spPr/>
      <dgm:t>
        <a:bodyPr/>
        <a:lstStyle/>
        <a:p>
          <a:endParaRPr lang="es-ES" sz="1200"/>
        </a:p>
      </dgm:t>
    </dgm:pt>
    <dgm:pt modelId="{1D959058-C4C1-446E-93C5-9C441F6F567E}" type="sibTrans" cxnId="{AD1F552E-0FCD-43C9-8980-FBA01D0D0140}">
      <dgm:prSet custT="1"/>
      <dgm:spPr/>
      <dgm:t>
        <a:bodyPr/>
        <a:lstStyle/>
        <a:p>
          <a:endParaRPr lang="es-ES" sz="1100"/>
        </a:p>
      </dgm:t>
    </dgm:pt>
    <dgm:pt modelId="{3F7FCA6B-54FD-422A-B6D8-8640C80EA5F7}">
      <dgm:prSet phldrT="[Texto]" custT="1"/>
      <dgm:spPr/>
      <dgm:t>
        <a:bodyPr/>
        <a:lstStyle/>
        <a:p>
          <a:r>
            <a:rPr lang="es-ES" sz="1400" dirty="0"/>
            <a:t>Definir los componentes candidatos para el </a:t>
          </a:r>
          <a:r>
            <a:rPr lang="es-ES" sz="1400" dirty="0" err="1"/>
            <a:t>roadmap</a:t>
          </a:r>
          <a:r>
            <a:rPr lang="es-ES" sz="1400" dirty="0"/>
            <a:t> </a:t>
          </a:r>
        </a:p>
      </dgm:t>
    </dgm:pt>
    <dgm:pt modelId="{68FE4457-47B2-4163-B58F-5BE61FA50A73}" type="parTrans" cxnId="{D6FEDBE4-45F5-4F9E-9EAD-7E68985DEDDE}">
      <dgm:prSet/>
      <dgm:spPr/>
      <dgm:t>
        <a:bodyPr/>
        <a:lstStyle/>
        <a:p>
          <a:endParaRPr lang="es-ES" sz="1200"/>
        </a:p>
      </dgm:t>
    </dgm:pt>
    <dgm:pt modelId="{0C50C1EF-E88D-4461-B6A7-DCC539A97023}" type="sibTrans" cxnId="{D6FEDBE4-45F5-4F9E-9EAD-7E68985DEDDE}">
      <dgm:prSet custT="1"/>
      <dgm:spPr/>
      <dgm:t>
        <a:bodyPr/>
        <a:lstStyle/>
        <a:p>
          <a:endParaRPr lang="es-ES" sz="1100"/>
        </a:p>
      </dgm:t>
    </dgm:pt>
    <dgm:pt modelId="{5FC7256B-B8E6-4B6C-B145-1B0BE26A6813}">
      <dgm:prSet phldrT="[Texto]" custT="1"/>
      <dgm:spPr/>
      <dgm:t>
        <a:bodyPr/>
        <a:lstStyle/>
        <a:p>
          <a:r>
            <a:rPr lang="es-ES" sz="1400" dirty="0"/>
            <a:t>Llevar a cabo la revisión formal con un interesado</a:t>
          </a:r>
        </a:p>
      </dgm:t>
    </dgm:pt>
    <dgm:pt modelId="{1963E396-65AF-4678-BA32-2AE379863E65}" type="parTrans" cxnId="{955E41ED-28A2-4A48-BF7B-3655EE392465}">
      <dgm:prSet/>
      <dgm:spPr/>
      <dgm:t>
        <a:bodyPr/>
        <a:lstStyle/>
        <a:p>
          <a:endParaRPr lang="es-ES" sz="1200"/>
        </a:p>
      </dgm:t>
    </dgm:pt>
    <dgm:pt modelId="{52BB4C5B-7BE3-4381-8836-711F5672F644}" type="sibTrans" cxnId="{955E41ED-28A2-4A48-BF7B-3655EE392465}">
      <dgm:prSet custT="1"/>
      <dgm:spPr/>
      <dgm:t>
        <a:bodyPr/>
        <a:lstStyle/>
        <a:p>
          <a:endParaRPr lang="es-ES" sz="1100"/>
        </a:p>
      </dgm:t>
    </dgm:pt>
    <dgm:pt modelId="{E1C42B28-DC2E-41BB-9441-0929C7044A8B}">
      <dgm:prSet phldrT="[Texto]" custT="1"/>
      <dgm:spPr/>
      <dgm:t>
        <a:bodyPr/>
        <a:lstStyle/>
        <a:p>
          <a:r>
            <a:rPr lang="es-ES" sz="1400" dirty="0"/>
            <a:t>Construir o actualizar el documento de la arquitectura de datos</a:t>
          </a:r>
        </a:p>
      </dgm:t>
    </dgm:pt>
    <dgm:pt modelId="{517391A5-1A0C-46A9-8232-400549441379}" type="parTrans" cxnId="{EBB92C56-1CA3-446F-854A-DA4709ED0B8B}">
      <dgm:prSet/>
      <dgm:spPr/>
      <dgm:t>
        <a:bodyPr/>
        <a:lstStyle/>
        <a:p>
          <a:endParaRPr lang="es-ES" sz="1200"/>
        </a:p>
      </dgm:t>
    </dgm:pt>
    <dgm:pt modelId="{9B2B2C49-2551-4092-9A81-BB5090C59EEA}" type="sibTrans" cxnId="{EBB92C56-1CA3-446F-854A-DA4709ED0B8B}">
      <dgm:prSet/>
      <dgm:spPr/>
      <dgm:t>
        <a:bodyPr/>
        <a:lstStyle/>
        <a:p>
          <a:endParaRPr lang="es-ES" sz="1200"/>
        </a:p>
      </dgm:t>
    </dgm:pt>
    <dgm:pt modelId="{E066EFA9-ADD7-4CE5-9C10-5814BB87F7E5}" type="pres">
      <dgm:prSet presAssocID="{766A0E40-067F-4962-93A6-0EAF45641F34}" presName="diagram" presStyleCnt="0">
        <dgm:presLayoutVars>
          <dgm:dir/>
          <dgm:resizeHandles val="exact"/>
        </dgm:presLayoutVars>
      </dgm:prSet>
      <dgm:spPr/>
    </dgm:pt>
    <dgm:pt modelId="{F5B45C25-D1BF-4474-A3EA-4472223B8D2F}" type="pres">
      <dgm:prSet presAssocID="{416015EF-60C3-4955-AB72-DDB6DFAB9428}" presName="node" presStyleLbl="node1" presStyleIdx="0" presStyleCnt="6">
        <dgm:presLayoutVars>
          <dgm:bulletEnabled val="1"/>
        </dgm:presLayoutVars>
      </dgm:prSet>
      <dgm:spPr/>
    </dgm:pt>
    <dgm:pt modelId="{1384EF0C-BDA8-4497-A881-D7208C4B337E}" type="pres">
      <dgm:prSet presAssocID="{536F3C3A-7AD8-4CAA-A833-9309B3F6B83B}" presName="sibTrans" presStyleLbl="sibTrans2D1" presStyleIdx="0" presStyleCnt="5"/>
      <dgm:spPr/>
    </dgm:pt>
    <dgm:pt modelId="{42140614-79A3-4C83-A780-B85400BB5F01}" type="pres">
      <dgm:prSet presAssocID="{536F3C3A-7AD8-4CAA-A833-9309B3F6B83B}" presName="connectorText" presStyleLbl="sibTrans2D1" presStyleIdx="0" presStyleCnt="5"/>
      <dgm:spPr/>
    </dgm:pt>
    <dgm:pt modelId="{5DA4520E-563D-4822-92AC-81FB71B61A3E}" type="pres">
      <dgm:prSet presAssocID="{6F77441C-6CA0-41C7-85BE-5CB0FFAD576B}" presName="node" presStyleLbl="node1" presStyleIdx="1" presStyleCnt="6">
        <dgm:presLayoutVars>
          <dgm:bulletEnabled val="1"/>
        </dgm:presLayoutVars>
      </dgm:prSet>
      <dgm:spPr/>
    </dgm:pt>
    <dgm:pt modelId="{17DDA339-A177-40B3-974D-A32E464DE49B}" type="pres">
      <dgm:prSet presAssocID="{C4144F43-C277-4623-BBBC-E0BD39C5E544}" presName="sibTrans" presStyleLbl="sibTrans2D1" presStyleIdx="1" presStyleCnt="5"/>
      <dgm:spPr/>
    </dgm:pt>
    <dgm:pt modelId="{D6720AA6-AEE3-48FC-A535-616D4C660342}" type="pres">
      <dgm:prSet presAssocID="{C4144F43-C277-4623-BBBC-E0BD39C5E544}" presName="connectorText" presStyleLbl="sibTrans2D1" presStyleIdx="1" presStyleCnt="5"/>
      <dgm:spPr/>
    </dgm:pt>
    <dgm:pt modelId="{AC7E88DB-602B-4475-9966-262FAE79BD4C}" type="pres">
      <dgm:prSet presAssocID="{DC91D210-9E71-4593-A9EE-DBDBB918AFA6}" presName="node" presStyleLbl="node1" presStyleIdx="2" presStyleCnt="6">
        <dgm:presLayoutVars>
          <dgm:bulletEnabled val="1"/>
        </dgm:presLayoutVars>
      </dgm:prSet>
      <dgm:spPr/>
    </dgm:pt>
    <dgm:pt modelId="{64161D8A-DCEF-47FF-BB91-03931210DC0F}" type="pres">
      <dgm:prSet presAssocID="{1D959058-C4C1-446E-93C5-9C441F6F567E}" presName="sibTrans" presStyleLbl="sibTrans2D1" presStyleIdx="2" presStyleCnt="5"/>
      <dgm:spPr/>
    </dgm:pt>
    <dgm:pt modelId="{7AB456B9-B076-44B8-8CE6-480FBDCD69EF}" type="pres">
      <dgm:prSet presAssocID="{1D959058-C4C1-446E-93C5-9C441F6F567E}" presName="connectorText" presStyleLbl="sibTrans2D1" presStyleIdx="2" presStyleCnt="5"/>
      <dgm:spPr/>
    </dgm:pt>
    <dgm:pt modelId="{B0E79E7B-C466-42FC-A5FC-C266DC558D7C}" type="pres">
      <dgm:prSet presAssocID="{3F7FCA6B-54FD-422A-B6D8-8640C80EA5F7}" presName="node" presStyleLbl="node1" presStyleIdx="3" presStyleCnt="6">
        <dgm:presLayoutVars>
          <dgm:bulletEnabled val="1"/>
        </dgm:presLayoutVars>
      </dgm:prSet>
      <dgm:spPr/>
    </dgm:pt>
    <dgm:pt modelId="{B16B3B4A-7840-420B-BEE4-7713DD068243}" type="pres">
      <dgm:prSet presAssocID="{0C50C1EF-E88D-4461-B6A7-DCC539A97023}" presName="sibTrans" presStyleLbl="sibTrans2D1" presStyleIdx="3" presStyleCnt="5"/>
      <dgm:spPr/>
    </dgm:pt>
    <dgm:pt modelId="{9303F1C4-68F2-4F95-AE81-C4D32BB99867}" type="pres">
      <dgm:prSet presAssocID="{0C50C1EF-E88D-4461-B6A7-DCC539A97023}" presName="connectorText" presStyleLbl="sibTrans2D1" presStyleIdx="3" presStyleCnt="5"/>
      <dgm:spPr/>
    </dgm:pt>
    <dgm:pt modelId="{B6FD6269-E9BC-4B9B-8F34-05A05C1EFBFC}" type="pres">
      <dgm:prSet presAssocID="{5FC7256B-B8E6-4B6C-B145-1B0BE26A6813}" presName="node" presStyleLbl="node1" presStyleIdx="4" presStyleCnt="6">
        <dgm:presLayoutVars>
          <dgm:bulletEnabled val="1"/>
        </dgm:presLayoutVars>
      </dgm:prSet>
      <dgm:spPr/>
    </dgm:pt>
    <dgm:pt modelId="{8BE4A493-9A6F-4B92-AF70-600DCC57195C}" type="pres">
      <dgm:prSet presAssocID="{52BB4C5B-7BE3-4381-8836-711F5672F644}" presName="sibTrans" presStyleLbl="sibTrans2D1" presStyleIdx="4" presStyleCnt="5"/>
      <dgm:spPr/>
    </dgm:pt>
    <dgm:pt modelId="{A9A0980A-FFEC-4687-A933-65C10E8BC8EB}" type="pres">
      <dgm:prSet presAssocID="{52BB4C5B-7BE3-4381-8836-711F5672F644}" presName="connectorText" presStyleLbl="sibTrans2D1" presStyleIdx="4" presStyleCnt="5"/>
      <dgm:spPr/>
    </dgm:pt>
    <dgm:pt modelId="{316164DA-BE6A-434A-8343-D62D782C89CC}" type="pres">
      <dgm:prSet presAssocID="{E1C42B28-DC2E-41BB-9441-0929C7044A8B}" presName="node" presStyleLbl="node1" presStyleIdx="5" presStyleCnt="6">
        <dgm:presLayoutVars>
          <dgm:bulletEnabled val="1"/>
        </dgm:presLayoutVars>
      </dgm:prSet>
      <dgm:spPr/>
    </dgm:pt>
  </dgm:ptLst>
  <dgm:cxnLst>
    <dgm:cxn modelId="{D27ED908-CB50-4229-AD7F-629DB9826239}" type="presOf" srcId="{766A0E40-067F-4962-93A6-0EAF45641F34}" destId="{E066EFA9-ADD7-4CE5-9C10-5814BB87F7E5}" srcOrd="0" destOrd="0" presId="urn:microsoft.com/office/officeart/2005/8/layout/process5"/>
    <dgm:cxn modelId="{E7A82A19-B788-43E2-9834-2CC9CA5F53F0}" type="presOf" srcId="{416015EF-60C3-4955-AB72-DDB6DFAB9428}" destId="{F5B45C25-D1BF-4474-A3EA-4472223B8D2F}" srcOrd="0" destOrd="0" presId="urn:microsoft.com/office/officeart/2005/8/layout/process5"/>
    <dgm:cxn modelId="{6C95B41E-F6F6-4752-8A82-EEA6F8DB184B}" type="presOf" srcId="{C4144F43-C277-4623-BBBC-E0BD39C5E544}" destId="{17DDA339-A177-40B3-974D-A32E464DE49B}" srcOrd="0" destOrd="0" presId="urn:microsoft.com/office/officeart/2005/8/layout/process5"/>
    <dgm:cxn modelId="{C978412B-E018-4F98-BFE3-53937C4A15EF}" type="presOf" srcId="{DC91D210-9E71-4593-A9EE-DBDBB918AFA6}" destId="{AC7E88DB-602B-4475-9966-262FAE79BD4C}" srcOrd="0" destOrd="0" presId="urn:microsoft.com/office/officeart/2005/8/layout/process5"/>
    <dgm:cxn modelId="{AD1F552E-0FCD-43C9-8980-FBA01D0D0140}" srcId="{766A0E40-067F-4962-93A6-0EAF45641F34}" destId="{DC91D210-9E71-4593-A9EE-DBDBB918AFA6}" srcOrd="2" destOrd="0" parTransId="{5E8868E6-D296-483F-9EA0-34BA3F7B58C3}" sibTransId="{1D959058-C4C1-446E-93C5-9C441F6F567E}"/>
    <dgm:cxn modelId="{09B75E5E-8A2C-42C4-8216-895185AB15E1}" srcId="{766A0E40-067F-4962-93A6-0EAF45641F34}" destId="{416015EF-60C3-4955-AB72-DDB6DFAB9428}" srcOrd="0" destOrd="0" parTransId="{40693457-2375-441E-9F25-155C51DEDB8B}" sibTransId="{536F3C3A-7AD8-4CAA-A833-9309B3F6B83B}"/>
    <dgm:cxn modelId="{DC11A053-C6D8-4F69-A5D6-4B50F2E65B8F}" type="presOf" srcId="{536F3C3A-7AD8-4CAA-A833-9309B3F6B83B}" destId="{42140614-79A3-4C83-A780-B85400BB5F01}" srcOrd="1" destOrd="0" presId="urn:microsoft.com/office/officeart/2005/8/layout/process5"/>
    <dgm:cxn modelId="{EBB92C56-1CA3-446F-854A-DA4709ED0B8B}" srcId="{766A0E40-067F-4962-93A6-0EAF45641F34}" destId="{E1C42B28-DC2E-41BB-9441-0929C7044A8B}" srcOrd="5" destOrd="0" parTransId="{517391A5-1A0C-46A9-8232-400549441379}" sibTransId="{9B2B2C49-2551-4092-9A81-BB5090C59EEA}"/>
    <dgm:cxn modelId="{8EB97058-0718-4C48-AE2C-B5F0A2646CA9}" srcId="{766A0E40-067F-4962-93A6-0EAF45641F34}" destId="{6F77441C-6CA0-41C7-85BE-5CB0FFAD576B}" srcOrd="1" destOrd="0" parTransId="{450883A5-6A51-458D-B54D-F4489C359D2D}" sibTransId="{C4144F43-C277-4623-BBBC-E0BD39C5E544}"/>
    <dgm:cxn modelId="{646A9183-8498-44EA-8F8E-AB6A91A8F1A1}" type="presOf" srcId="{1D959058-C4C1-446E-93C5-9C441F6F567E}" destId="{7AB456B9-B076-44B8-8CE6-480FBDCD69EF}" srcOrd="1" destOrd="0" presId="urn:microsoft.com/office/officeart/2005/8/layout/process5"/>
    <dgm:cxn modelId="{95F69885-0085-4EB5-9580-84815CB000F2}" type="presOf" srcId="{6F77441C-6CA0-41C7-85BE-5CB0FFAD576B}" destId="{5DA4520E-563D-4822-92AC-81FB71B61A3E}" srcOrd="0" destOrd="0" presId="urn:microsoft.com/office/officeart/2005/8/layout/process5"/>
    <dgm:cxn modelId="{D0B58E86-0B87-4424-93B1-E3F147AA013A}" type="presOf" srcId="{E1C42B28-DC2E-41BB-9441-0929C7044A8B}" destId="{316164DA-BE6A-434A-8343-D62D782C89CC}" srcOrd="0" destOrd="0" presId="urn:microsoft.com/office/officeart/2005/8/layout/process5"/>
    <dgm:cxn modelId="{41A35190-0451-467E-B856-5DDC0E3D1729}" type="presOf" srcId="{52BB4C5B-7BE3-4381-8836-711F5672F644}" destId="{A9A0980A-FFEC-4687-A933-65C10E8BC8EB}" srcOrd="1" destOrd="0" presId="urn:microsoft.com/office/officeart/2005/8/layout/process5"/>
    <dgm:cxn modelId="{EE63A2A8-63A4-40B5-9C4F-116631606317}" type="presOf" srcId="{C4144F43-C277-4623-BBBC-E0BD39C5E544}" destId="{D6720AA6-AEE3-48FC-A535-616D4C660342}" srcOrd="1" destOrd="0" presId="urn:microsoft.com/office/officeart/2005/8/layout/process5"/>
    <dgm:cxn modelId="{276C0EB6-3866-4E45-B716-9BF4F39BF6D1}" type="presOf" srcId="{536F3C3A-7AD8-4CAA-A833-9309B3F6B83B}" destId="{1384EF0C-BDA8-4497-A881-D7208C4B337E}" srcOrd="0" destOrd="0" presId="urn:microsoft.com/office/officeart/2005/8/layout/process5"/>
    <dgm:cxn modelId="{87560DCC-64E2-42EE-A337-48CF56C22B13}" type="presOf" srcId="{52BB4C5B-7BE3-4381-8836-711F5672F644}" destId="{8BE4A493-9A6F-4B92-AF70-600DCC57195C}" srcOrd="0" destOrd="0" presId="urn:microsoft.com/office/officeart/2005/8/layout/process5"/>
    <dgm:cxn modelId="{29B1CDE3-CE97-44C7-AD13-3A6C46B68B1F}" type="presOf" srcId="{1D959058-C4C1-446E-93C5-9C441F6F567E}" destId="{64161D8A-DCEF-47FF-BB91-03931210DC0F}" srcOrd="0" destOrd="0" presId="urn:microsoft.com/office/officeart/2005/8/layout/process5"/>
    <dgm:cxn modelId="{D6FEDBE4-45F5-4F9E-9EAD-7E68985DEDDE}" srcId="{766A0E40-067F-4962-93A6-0EAF45641F34}" destId="{3F7FCA6B-54FD-422A-B6D8-8640C80EA5F7}" srcOrd="3" destOrd="0" parTransId="{68FE4457-47B2-4163-B58F-5BE61FA50A73}" sibTransId="{0C50C1EF-E88D-4461-B6A7-DCC539A97023}"/>
    <dgm:cxn modelId="{61882BED-74C2-49C4-AD68-EE6D03ABEECE}" type="presOf" srcId="{5FC7256B-B8E6-4B6C-B145-1B0BE26A6813}" destId="{B6FD6269-E9BC-4B9B-8F34-05A05C1EFBFC}" srcOrd="0" destOrd="0" presId="urn:microsoft.com/office/officeart/2005/8/layout/process5"/>
    <dgm:cxn modelId="{955E41ED-28A2-4A48-BF7B-3655EE392465}" srcId="{766A0E40-067F-4962-93A6-0EAF45641F34}" destId="{5FC7256B-B8E6-4B6C-B145-1B0BE26A6813}" srcOrd="4" destOrd="0" parTransId="{1963E396-65AF-4678-BA32-2AE379863E65}" sibTransId="{52BB4C5B-7BE3-4381-8836-711F5672F644}"/>
    <dgm:cxn modelId="{71ECE8F0-1617-4964-8B64-B181FECE4049}" type="presOf" srcId="{0C50C1EF-E88D-4461-B6A7-DCC539A97023}" destId="{B16B3B4A-7840-420B-BEE4-7713DD068243}" srcOrd="0" destOrd="0" presId="urn:microsoft.com/office/officeart/2005/8/layout/process5"/>
    <dgm:cxn modelId="{E2C173F6-3729-4C32-B1B1-DE496CEE6902}" type="presOf" srcId="{0C50C1EF-E88D-4461-B6A7-DCC539A97023}" destId="{9303F1C4-68F2-4F95-AE81-C4D32BB99867}" srcOrd="1" destOrd="0" presId="urn:microsoft.com/office/officeart/2005/8/layout/process5"/>
    <dgm:cxn modelId="{FDEA1CFD-E18C-4C61-8046-308C48CE3030}" type="presOf" srcId="{3F7FCA6B-54FD-422A-B6D8-8640C80EA5F7}" destId="{B0E79E7B-C466-42FC-A5FC-C266DC558D7C}" srcOrd="0" destOrd="0" presId="urn:microsoft.com/office/officeart/2005/8/layout/process5"/>
    <dgm:cxn modelId="{6D4F0095-618C-4DDF-BF5C-84C0DB4BBCA3}" type="presParOf" srcId="{E066EFA9-ADD7-4CE5-9C10-5814BB87F7E5}" destId="{F5B45C25-D1BF-4474-A3EA-4472223B8D2F}" srcOrd="0" destOrd="0" presId="urn:microsoft.com/office/officeart/2005/8/layout/process5"/>
    <dgm:cxn modelId="{5E54897B-51B0-4A8C-A3D7-15556A703111}" type="presParOf" srcId="{E066EFA9-ADD7-4CE5-9C10-5814BB87F7E5}" destId="{1384EF0C-BDA8-4497-A881-D7208C4B337E}" srcOrd="1" destOrd="0" presId="urn:microsoft.com/office/officeart/2005/8/layout/process5"/>
    <dgm:cxn modelId="{DF72C1B0-DB85-4174-8D27-A9E9F1396C12}" type="presParOf" srcId="{1384EF0C-BDA8-4497-A881-D7208C4B337E}" destId="{42140614-79A3-4C83-A780-B85400BB5F01}" srcOrd="0" destOrd="0" presId="urn:microsoft.com/office/officeart/2005/8/layout/process5"/>
    <dgm:cxn modelId="{D6656EA4-BA1A-475E-A59C-71AFCC2CA988}" type="presParOf" srcId="{E066EFA9-ADD7-4CE5-9C10-5814BB87F7E5}" destId="{5DA4520E-563D-4822-92AC-81FB71B61A3E}" srcOrd="2" destOrd="0" presId="urn:microsoft.com/office/officeart/2005/8/layout/process5"/>
    <dgm:cxn modelId="{1C149908-91E8-4C7B-92CE-5B106AA170F6}" type="presParOf" srcId="{E066EFA9-ADD7-4CE5-9C10-5814BB87F7E5}" destId="{17DDA339-A177-40B3-974D-A32E464DE49B}" srcOrd="3" destOrd="0" presId="urn:microsoft.com/office/officeart/2005/8/layout/process5"/>
    <dgm:cxn modelId="{51B78153-D83B-4F9D-8BB6-99B1B9DD990B}" type="presParOf" srcId="{17DDA339-A177-40B3-974D-A32E464DE49B}" destId="{D6720AA6-AEE3-48FC-A535-616D4C660342}" srcOrd="0" destOrd="0" presId="urn:microsoft.com/office/officeart/2005/8/layout/process5"/>
    <dgm:cxn modelId="{3DA5A63A-01E5-40A2-86F2-ED82623D6E31}" type="presParOf" srcId="{E066EFA9-ADD7-4CE5-9C10-5814BB87F7E5}" destId="{AC7E88DB-602B-4475-9966-262FAE79BD4C}" srcOrd="4" destOrd="0" presId="urn:microsoft.com/office/officeart/2005/8/layout/process5"/>
    <dgm:cxn modelId="{18FE04C0-1387-4853-9A6C-12F82EA283E5}" type="presParOf" srcId="{E066EFA9-ADD7-4CE5-9C10-5814BB87F7E5}" destId="{64161D8A-DCEF-47FF-BB91-03931210DC0F}" srcOrd="5" destOrd="0" presId="urn:microsoft.com/office/officeart/2005/8/layout/process5"/>
    <dgm:cxn modelId="{A85D61B3-1C7F-49EC-B9F7-F86F9649CC85}" type="presParOf" srcId="{64161D8A-DCEF-47FF-BB91-03931210DC0F}" destId="{7AB456B9-B076-44B8-8CE6-480FBDCD69EF}" srcOrd="0" destOrd="0" presId="urn:microsoft.com/office/officeart/2005/8/layout/process5"/>
    <dgm:cxn modelId="{04BB919D-7ED4-408C-A7CD-1C9C5ECC4186}" type="presParOf" srcId="{E066EFA9-ADD7-4CE5-9C10-5814BB87F7E5}" destId="{B0E79E7B-C466-42FC-A5FC-C266DC558D7C}" srcOrd="6" destOrd="0" presId="urn:microsoft.com/office/officeart/2005/8/layout/process5"/>
    <dgm:cxn modelId="{70D1F41E-E8C3-426E-8F80-2902A0B3BD3F}" type="presParOf" srcId="{E066EFA9-ADD7-4CE5-9C10-5814BB87F7E5}" destId="{B16B3B4A-7840-420B-BEE4-7713DD068243}" srcOrd="7" destOrd="0" presId="urn:microsoft.com/office/officeart/2005/8/layout/process5"/>
    <dgm:cxn modelId="{CCE5E6F2-13E9-444E-A9AA-4E0076FA5B9C}" type="presParOf" srcId="{B16B3B4A-7840-420B-BEE4-7713DD068243}" destId="{9303F1C4-68F2-4F95-AE81-C4D32BB99867}" srcOrd="0" destOrd="0" presId="urn:microsoft.com/office/officeart/2005/8/layout/process5"/>
    <dgm:cxn modelId="{AC335181-90F1-4A4D-AE11-C3B97A4130D8}" type="presParOf" srcId="{E066EFA9-ADD7-4CE5-9C10-5814BB87F7E5}" destId="{B6FD6269-E9BC-4B9B-8F34-05A05C1EFBFC}" srcOrd="8" destOrd="0" presId="urn:microsoft.com/office/officeart/2005/8/layout/process5"/>
    <dgm:cxn modelId="{245BBF10-F366-4DC7-8002-557D52DDD496}" type="presParOf" srcId="{E066EFA9-ADD7-4CE5-9C10-5814BB87F7E5}" destId="{8BE4A493-9A6F-4B92-AF70-600DCC57195C}" srcOrd="9" destOrd="0" presId="urn:microsoft.com/office/officeart/2005/8/layout/process5"/>
    <dgm:cxn modelId="{9D0A050F-3CD4-4094-AB78-0720D406E29A}" type="presParOf" srcId="{8BE4A493-9A6F-4B92-AF70-600DCC57195C}" destId="{A9A0980A-FFEC-4687-A933-65C10E8BC8EB}" srcOrd="0" destOrd="0" presId="urn:microsoft.com/office/officeart/2005/8/layout/process5"/>
    <dgm:cxn modelId="{C5EC4185-E42E-43D9-8A2F-60919802FC02}" type="presParOf" srcId="{E066EFA9-ADD7-4CE5-9C10-5814BB87F7E5}" destId="{316164DA-BE6A-434A-8343-D62D782C89CC}"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F91842-0299-4C91-BDFA-64F32080AC67}">
      <dsp:nvSpPr>
        <dsp:cNvPr id="0" name=""/>
        <dsp:cNvSpPr/>
      </dsp:nvSpPr>
      <dsp:spPr>
        <a:xfrm>
          <a:off x="0" y="0"/>
          <a:ext cx="9778847" cy="108097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i="0" kern="1200" dirty="0"/>
            <a:t>Líderes de gobierno de datos</a:t>
          </a:r>
          <a:r>
            <a:rPr lang="es-ES" sz="1800" b="0" i="0" kern="1200" dirty="0"/>
            <a:t>: crean, implementan y respaldan el programa de gobierno de datos, formalizando las políticas de datos y asegurando la alineación con la estrategia de datos en un marco de </a:t>
          </a:r>
          <a:r>
            <a:rPr lang="es-ES" sz="1600" b="0" i="0" kern="1200" dirty="0"/>
            <a:t>gobierno</a:t>
          </a:r>
          <a:r>
            <a:rPr lang="es-ES" sz="1800" b="0" i="0" kern="1200" dirty="0"/>
            <a:t> y sugiriendo cualquier actualización o modificación necesaria.</a:t>
          </a:r>
          <a:endParaRPr lang="es-CO" sz="1800" kern="1200" dirty="0"/>
        </a:p>
      </dsp:txBody>
      <dsp:txXfrm>
        <a:off x="2063866" y="0"/>
        <a:ext cx="7714980" cy="1080975"/>
      </dsp:txXfrm>
    </dsp:sp>
    <dsp:sp modelId="{0C89AD34-EF56-4311-B797-FC786F5B5440}">
      <dsp:nvSpPr>
        <dsp:cNvPr id="0" name=""/>
        <dsp:cNvSpPr/>
      </dsp:nvSpPr>
      <dsp:spPr>
        <a:xfrm>
          <a:off x="108097" y="108097"/>
          <a:ext cx="1955769" cy="864780"/>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35000" b="-35000"/>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459672E-4370-4D2F-99A4-E2C8441AF016}">
      <dsp:nvSpPr>
        <dsp:cNvPr id="0" name=""/>
        <dsp:cNvSpPr/>
      </dsp:nvSpPr>
      <dsp:spPr>
        <a:xfrm>
          <a:off x="0" y="1189072"/>
          <a:ext cx="9778847" cy="108097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i="0" kern="1200"/>
            <a:t>Ingenieros de datos</a:t>
          </a:r>
          <a:r>
            <a:rPr lang="es-ES" sz="1800" b="0" i="0" kern="1200"/>
            <a:t>: construyen y administran la arquitectura de datos, manejando </a:t>
          </a:r>
          <a:r>
            <a:rPr lang="es-ES" sz="2000" b="1" i="0" kern="1200">
              <a:latin typeface="Calibri" panose="020F0502020204030204"/>
              <a:ea typeface="+mn-ea"/>
              <a:cs typeface="+mn-cs"/>
            </a:rPr>
            <a:t>la</a:t>
          </a:r>
          <a:r>
            <a:rPr lang="es-ES" sz="1800" b="0" i="0" kern="1200"/>
            <a:t> recopilación, el procesamiento, el almacenamiento y el análisis de datos mientras implementan medidas de seguridad y gobierno de datos.</a:t>
          </a:r>
          <a:endParaRPr lang="es-CO" sz="1800" kern="1200" dirty="0"/>
        </a:p>
      </dsp:txBody>
      <dsp:txXfrm>
        <a:off x="2063866" y="1189072"/>
        <a:ext cx="7714980" cy="1080975"/>
      </dsp:txXfrm>
    </dsp:sp>
    <dsp:sp modelId="{537F930E-6EF6-4B95-BA1E-8DEBD7B1D8CD}">
      <dsp:nvSpPr>
        <dsp:cNvPr id="0" name=""/>
        <dsp:cNvSpPr/>
      </dsp:nvSpPr>
      <dsp:spPr>
        <a:xfrm>
          <a:off x="108097" y="1297170"/>
          <a:ext cx="1955769" cy="864780"/>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9000" b="-9000"/>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9F2B6DA-3E8E-4502-9E2A-125DE84C8E63}">
      <dsp:nvSpPr>
        <dsp:cNvPr id="0" name=""/>
        <dsp:cNvSpPr/>
      </dsp:nvSpPr>
      <dsp:spPr>
        <a:xfrm>
          <a:off x="0" y="2378145"/>
          <a:ext cx="9778847" cy="108097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i="0" kern="1200"/>
            <a:t>Científicos de datos</a:t>
          </a:r>
          <a:r>
            <a:rPr lang="es-ES" sz="1800" b="0" i="0" kern="1200"/>
            <a:t>: analizan los datos proporcionados por los ingenieros </a:t>
          </a:r>
          <a:r>
            <a:rPr lang="es-ES" sz="1800" b="1" i="0" kern="1200">
              <a:latin typeface="Calibri" panose="020F0502020204030204"/>
              <a:ea typeface="+mn-ea"/>
              <a:cs typeface="+mn-cs"/>
            </a:rPr>
            <a:t>de</a:t>
          </a:r>
          <a:r>
            <a:rPr lang="es-ES" sz="1800" b="0" i="0" kern="1200"/>
            <a:t> </a:t>
          </a:r>
          <a:r>
            <a:rPr lang="es-ES" sz="1400" b="0" i="0" kern="1200"/>
            <a:t>datos</a:t>
          </a:r>
          <a:r>
            <a:rPr lang="es-ES" sz="1800" b="0" i="0" kern="1200"/>
            <a:t> para desarrollar modelos de aprendizaje automático y generar informes de inteligencia empresarial.</a:t>
          </a:r>
          <a:endParaRPr lang="es-CO" sz="1800" kern="1200" dirty="0"/>
        </a:p>
      </dsp:txBody>
      <dsp:txXfrm>
        <a:off x="2063866" y="2378145"/>
        <a:ext cx="7714980" cy="1080975"/>
      </dsp:txXfrm>
    </dsp:sp>
    <dsp:sp modelId="{6216C8C0-66E2-4A11-A088-42D20CD90C79}">
      <dsp:nvSpPr>
        <dsp:cNvPr id="0" name=""/>
        <dsp:cNvSpPr/>
      </dsp:nvSpPr>
      <dsp:spPr>
        <a:xfrm>
          <a:off x="108097" y="2486242"/>
          <a:ext cx="1955769" cy="864780"/>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25000" b="-25000"/>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5FA5C71-2F49-470F-B720-E47509D3DB89}">
      <dsp:nvSpPr>
        <dsp:cNvPr id="0" name=""/>
        <dsp:cNvSpPr/>
      </dsp:nvSpPr>
      <dsp:spPr>
        <a:xfrm>
          <a:off x="0" y="3567217"/>
          <a:ext cx="9778847" cy="108097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00100">
            <a:lnSpc>
              <a:spcPct val="90000"/>
            </a:lnSpc>
            <a:spcBef>
              <a:spcPct val="0"/>
            </a:spcBef>
            <a:spcAft>
              <a:spcPct val="35000"/>
            </a:spcAft>
            <a:buNone/>
          </a:pPr>
          <a:r>
            <a:rPr lang="es-ES" sz="1800" b="1" i="0" kern="1200">
              <a:latin typeface="Calibri" panose="020F0502020204030204"/>
              <a:ea typeface="+mn-ea"/>
              <a:cs typeface="+mn-cs"/>
            </a:rPr>
            <a:t>Analistas</a:t>
          </a:r>
          <a:r>
            <a:rPr lang="es-ES" sz="2000" b="1" i="0" kern="1200"/>
            <a:t> de datos</a:t>
          </a:r>
          <a:r>
            <a:rPr lang="es-ES" sz="1800" b="0" i="0" kern="1200"/>
            <a:t>: se especializan en interpretar y analizar datos, </a:t>
          </a:r>
          <a:r>
            <a:rPr lang="es-ES" sz="1800" b="1" i="0" kern="1200">
              <a:latin typeface="Calibri" panose="020F0502020204030204"/>
              <a:ea typeface="+mn-ea"/>
              <a:cs typeface="+mn-cs"/>
            </a:rPr>
            <a:t>colaborando</a:t>
          </a:r>
          <a:r>
            <a:rPr lang="es-ES" sz="1800" b="0" i="0" kern="1200"/>
            <a:t> estrechamente con los científicos de datos para garantizar que las tareas de inteligencia empresarial cumplan con los requisitos de la organización.</a:t>
          </a:r>
          <a:endParaRPr lang="es-CO" sz="1800" kern="1200" dirty="0"/>
        </a:p>
      </dsp:txBody>
      <dsp:txXfrm>
        <a:off x="2063866" y="3567217"/>
        <a:ext cx="7714980" cy="1080975"/>
      </dsp:txXfrm>
    </dsp:sp>
    <dsp:sp modelId="{C771E52F-8B32-450B-B729-2B7DC38B43A5}">
      <dsp:nvSpPr>
        <dsp:cNvPr id="0" name=""/>
        <dsp:cNvSpPr/>
      </dsp:nvSpPr>
      <dsp:spPr>
        <a:xfrm>
          <a:off x="108097" y="3675315"/>
          <a:ext cx="1955769" cy="864780"/>
        </a:xfrm>
        <a:prstGeom prst="roundRect">
          <a:avLst>
            <a:gd name="adj" fmla="val 10000"/>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14000" b="-14000"/>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F6A482-C48E-452D-8C88-8F27D7D40553}">
      <dsp:nvSpPr>
        <dsp:cNvPr id="0" name=""/>
        <dsp:cNvSpPr/>
      </dsp:nvSpPr>
      <dsp:spPr>
        <a:xfrm>
          <a:off x="0" y="0"/>
          <a:ext cx="10210687" cy="109736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i="0" kern="1200" dirty="0"/>
            <a:t>Estrategas de datos:</a:t>
          </a:r>
          <a:r>
            <a:rPr lang="es-ES" sz="1800" b="0" i="0" kern="1200" dirty="0"/>
            <a:t> trabajan con las partes interesadas y los equipos de gobierno de datos para alinear las estrategias de datos con los objetivos comerciales generales.</a:t>
          </a:r>
          <a:endParaRPr lang="es-CO" sz="1800" kern="1200" dirty="0"/>
        </a:p>
      </dsp:txBody>
      <dsp:txXfrm>
        <a:off x="2151873" y="0"/>
        <a:ext cx="8058813" cy="1097365"/>
      </dsp:txXfrm>
    </dsp:sp>
    <dsp:sp modelId="{15CF1702-3A6B-4469-8E63-2A328D3BB006}">
      <dsp:nvSpPr>
        <dsp:cNvPr id="0" name=""/>
        <dsp:cNvSpPr/>
      </dsp:nvSpPr>
      <dsp:spPr>
        <a:xfrm>
          <a:off x="109736" y="109736"/>
          <a:ext cx="2042137" cy="877892"/>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6000" b="-46000"/>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821C4FC-008A-4A41-B5D9-3290B1541B10}">
      <dsp:nvSpPr>
        <dsp:cNvPr id="0" name=""/>
        <dsp:cNvSpPr/>
      </dsp:nvSpPr>
      <dsp:spPr>
        <a:xfrm>
          <a:off x="0" y="1207101"/>
          <a:ext cx="10210687" cy="109736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i="0" kern="1200" dirty="0"/>
            <a:t>Administradores de datos (Data </a:t>
          </a:r>
          <a:r>
            <a:rPr lang="es-ES" sz="2000" b="1" i="0" kern="1200" dirty="0" err="1"/>
            <a:t>Stewards</a:t>
          </a:r>
          <a:r>
            <a:rPr lang="es-ES" sz="2000" b="1" i="0" kern="1200" dirty="0"/>
            <a:t>): </a:t>
          </a:r>
          <a:r>
            <a:rPr lang="es-ES" sz="1800" b="0" i="0" kern="1200" dirty="0"/>
            <a:t>se encargan de la custodia de los datos, deben estar mirando permanentemente que se reúnan los criterios de calidad, seguridad sobre los datos. Se encargan también de construir los metadatos y mantener su punto central.</a:t>
          </a:r>
          <a:endParaRPr lang="es-CO" sz="1800" kern="1200" dirty="0"/>
        </a:p>
      </dsp:txBody>
      <dsp:txXfrm>
        <a:off x="2151873" y="1207101"/>
        <a:ext cx="8058813" cy="1097365"/>
      </dsp:txXfrm>
    </dsp:sp>
    <dsp:sp modelId="{111ECE18-9D73-4448-BA9D-7AF8CCB36F97}">
      <dsp:nvSpPr>
        <dsp:cNvPr id="0" name=""/>
        <dsp:cNvSpPr/>
      </dsp:nvSpPr>
      <dsp:spPr>
        <a:xfrm>
          <a:off x="109736" y="1316838"/>
          <a:ext cx="2042137" cy="877892"/>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66000" b="-66000"/>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2D2E09-44E3-4E47-BF31-82B7E456A42D}">
      <dsp:nvSpPr>
        <dsp:cNvPr id="0" name=""/>
        <dsp:cNvSpPr/>
      </dsp:nvSpPr>
      <dsp:spPr>
        <a:xfrm>
          <a:off x="0" y="2414203"/>
          <a:ext cx="10210687" cy="109736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i="0" kern="1200" dirty="0"/>
            <a:t>Arquitectos de datos: </a:t>
          </a:r>
          <a:r>
            <a:rPr lang="es-ES" sz="1800" b="0" i="0" kern="1200" dirty="0"/>
            <a:t>diseñan y supervisan la implementación de la infraestructura de datos, asegurando la alineación con la estrategia de datos e informando a los ejecutivos sobre el progreso.</a:t>
          </a:r>
          <a:endParaRPr lang="es-CO" sz="1800" kern="1200" dirty="0"/>
        </a:p>
      </dsp:txBody>
      <dsp:txXfrm>
        <a:off x="2151873" y="2414203"/>
        <a:ext cx="8058813" cy="1097365"/>
      </dsp:txXfrm>
    </dsp:sp>
    <dsp:sp modelId="{45B09C5B-8425-4559-8BEF-A5DE33F4D466}">
      <dsp:nvSpPr>
        <dsp:cNvPr id="0" name=""/>
        <dsp:cNvSpPr/>
      </dsp:nvSpPr>
      <dsp:spPr>
        <a:xfrm>
          <a:off x="109736" y="2523940"/>
          <a:ext cx="2042137" cy="877892"/>
        </a:xfrm>
        <a:prstGeom prst="roundRect">
          <a:avLst>
            <a:gd name="adj" fmla="val 10000"/>
          </a:avLst>
        </a:prstGeom>
        <a:blipFill>
          <a:blip xmlns:r="http://schemas.openxmlformats.org/officeDocument/2006/relationships" r:embed="rId3">
            <a:extLst>
              <a:ext uri="{837473B0-CC2E-450A-ABE3-18F120FF3D39}">
                <a1611:picAttrSrcUrl xmlns:a1611="http://schemas.microsoft.com/office/drawing/2016/11/main" r:id="rId4"/>
              </a:ext>
            </a:extLst>
          </a:blip>
          <a:srcRect/>
          <a:stretch>
            <a:fillRect t="-31000" b="-31000"/>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305E4CD-EA27-482E-A4DD-C732A47FDE0D}">
      <dsp:nvSpPr>
        <dsp:cNvPr id="0" name=""/>
        <dsp:cNvSpPr/>
      </dsp:nvSpPr>
      <dsp:spPr>
        <a:xfrm>
          <a:off x="0" y="3621305"/>
          <a:ext cx="10210687" cy="109736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i="0" kern="1200" dirty="0"/>
            <a:t>Director de datos (CDO): </a:t>
          </a:r>
          <a:r>
            <a:rPr lang="es-ES" sz="1800" b="0" i="0" kern="1200" dirty="0"/>
            <a:t>​​lidera todas las actividades estratégicas de datos, posicionando los datos como un activo clave para impulsar el crecimiento y la innovación empresarial.</a:t>
          </a:r>
          <a:endParaRPr lang="es-CO" sz="1800" kern="1200" dirty="0"/>
        </a:p>
      </dsp:txBody>
      <dsp:txXfrm>
        <a:off x="2151873" y="3621305"/>
        <a:ext cx="8058813" cy="1097365"/>
      </dsp:txXfrm>
    </dsp:sp>
    <dsp:sp modelId="{CC0A0470-21DF-4FEC-9288-DC3AB66D7978}">
      <dsp:nvSpPr>
        <dsp:cNvPr id="0" name=""/>
        <dsp:cNvSpPr/>
      </dsp:nvSpPr>
      <dsp:spPr>
        <a:xfrm>
          <a:off x="109736" y="3731041"/>
          <a:ext cx="2042137" cy="877892"/>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28000" b="-28000"/>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9CE872-4ED3-41BF-9B55-085FEC2EA460}">
      <dsp:nvSpPr>
        <dsp:cNvPr id="0" name=""/>
        <dsp:cNvSpPr/>
      </dsp:nvSpPr>
      <dsp:spPr>
        <a:xfrm>
          <a:off x="107153" y="1717"/>
          <a:ext cx="3230057" cy="193803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 sz="2400" kern="1200" dirty="0"/>
            <a:t>Planeación de metadatos iniciales</a:t>
          </a:r>
          <a:endParaRPr lang="es-CO" sz="2400" kern="1200" dirty="0"/>
        </a:p>
      </dsp:txBody>
      <dsp:txXfrm>
        <a:off x="107153" y="1717"/>
        <a:ext cx="3230057" cy="1938034"/>
      </dsp:txXfrm>
    </dsp:sp>
    <dsp:sp modelId="{29CA06D1-9232-40A4-8A05-3966CCDCACD0}">
      <dsp:nvSpPr>
        <dsp:cNvPr id="0" name=""/>
        <dsp:cNvSpPr/>
      </dsp:nvSpPr>
      <dsp:spPr>
        <a:xfrm>
          <a:off x="3660216" y="1717"/>
          <a:ext cx="3230057" cy="193803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 sz="2400" kern="1200"/>
            <a:t>Realizar entrevistas con stakeholder claves</a:t>
          </a:r>
          <a:endParaRPr lang="es-CO" sz="2400" kern="1200"/>
        </a:p>
      </dsp:txBody>
      <dsp:txXfrm>
        <a:off x="3660216" y="1717"/>
        <a:ext cx="3230057" cy="1938034"/>
      </dsp:txXfrm>
    </dsp:sp>
    <dsp:sp modelId="{2573DACC-6E3E-4027-8829-8EE642954939}">
      <dsp:nvSpPr>
        <dsp:cNvPr id="0" name=""/>
        <dsp:cNvSpPr/>
      </dsp:nvSpPr>
      <dsp:spPr>
        <a:xfrm>
          <a:off x="7213279" y="1717"/>
          <a:ext cx="3230057" cy="193803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 sz="2400" kern="1200"/>
            <a:t>Evaluar fuentes de metadatos existentes y arquitectura de información</a:t>
          </a:r>
          <a:endParaRPr lang="es-CO" sz="2400" kern="1200"/>
        </a:p>
      </dsp:txBody>
      <dsp:txXfrm>
        <a:off x="7213279" y="1717"/>
        <a:ext cx="3230057" cy="1938034"/>
      </dsp:txXfrm>
    </dsp:sp>
    <dsp:sp modelId="{2FD068E6-380F-4DD3-94A5-C0FE005BF149}">
      <dsp:nvSpPr>
        <dsp:cNvPr id="0" name=""/>
        <dsp:cNvSpPr/>
      </dsp:nvSpPr>
      <dsp:spPr>
        <a:xfrm>
          <a:off x="1883684" y="2262757"/>
          <a:ext cx="3230057" cy="1938034"/>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 sz="2400" kern="1200"/>
            <a:t>Desarrollar arquitectura de metadatos futura</a:t>
          </a:r>
          <a:endParaRPr lang="es-CO" sz="2400" kern="1200"/>
        </a:p>
      </dsp:txBody>
      <dsp:txXfrm>
        <a:off x="1883684" y="2262757"/>
        <a:ext cx="3230057" cy="1938034"/>
      </dsp:txXfrm>
    </dsp:sp>
    <dsp:sp modelId="{F718AFC6-434A-4FBD-88B1-B3E80A050382}">
      <dsp:nvSpPr>
        <dsp:cNvPr id="0" name=""/>
        <dsp:cNvSpPr/>
      </dsp:nvSpPr>
      <dsp:spPr>
        <a:xfrm>
          <a:off x="5436747" y="2262757"/>
          <a:ext cx="3230057" cy="193803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 sz="2400" kern="1200"/>
            <a:t>Desarrollar un plan de implementación</a:t>
          </a:r>
          <a:endParaRPr lang="es-CO" sz="2400" kern="1200"/>
        </a:p>
      </dsp:txBody>
      <dsp:txXfrm>
        <a:off x="5436747" y="2262757"/>
        <a:ext cx="3230057" cy="193803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99FBF-1CEE-4A6D-BDB5-20D949539932}">
      <dsp:nvSpPr>
        <dsp:cNvPr id="0" name=""/>
        <dsp:cNvSpPr/>
      </dsp:nvSpPr>
      <dsp:spPr>
        <a:xfrm>
          <a:off x="3102" y="1033803"/>
          <a:ext cx="1648178" cy="507229"/>
        </a:xfrm>
        <a:prstGeom prst="rect">
          <a:avLst/>
        </a:prstGeom>
        <a:solidFill>
          <a:schemeClr val="accent1">
            <a:shade val="50000"/>
            <a:hueOff val="0"/>
            <a:satOff val="0"/>
            <a:lumOff val="0"/>
            <a:alphaOff val="0"/>
          </a:schemeClr>
        </a:solidFill>
        <a:ln w="12700" cap="flat" cmpd="sng" algn="ctr">
          <a:solidFill>
            <a:schemeClr val="accent1">
              <a:shade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kern="1200"/>
            <a:t>Colaboración</a:t>
          </a:r>
        </a:p>
      </dsp:txBody>
      <dsp:txXfrm>
        <a:off x="3102" y="1033803"/>
        <a:ext cx="1648178" cy="507229"/>
      </dsp:txXfrm>
    </dsp:sp>
    <dsp:sp modelId="{4A943AE2-CA98-4AB7-964E-F9FDE09A2632}">
      <dsp:nvSpPr>
        <dsp:cNvPr id="0" name=""/>
        <dsp:cNvSpPr/>
      </dsp:nvSpPr>
      <dsp:spPr>
        <a:xfrm>
          <a:off x="3102" y="1541032"/>
          <a:ext cx="1648178" cy="1749615"/>
        </a:xfrm>
        <a:prstGeom prst="rect">
          <a:avLst/>
        </a:prstGeom>
        <a:solidFill>
          <a:schemeClr val="accent1">
            <a:alpha val="90000"/>
            <a:tint val="55000"/>
            <a:hueOff val="0"/>
            <a:satOff val="0"/>
            <a:lumOff val="0"/>
            <a:alphaOff val="0"/>
          </a:schemeClr>
        </a:solidFill>
        <a:ln w="12700" cap="flat" cmpd="sng" algn="ctr">
          <a:solidFill>
            <a:schemeClr val="accent1">
              <a:alpha val="90000"/>
              <a:tint val="55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s-ES" sz="1400" kern="1200"/>
            <a:t>Oficiales de seguridad de TI</a:t>
          </a:r>
        </a:p>
        <a:p>
          <a:pPr marL="114300" lvl="1" indent="-114300" algn="l" defTabSz="622300">
            <a:lnSpc>
              <a:spcPct val="90000"/>
            </a:lnSpc>
            <a:spcBef>
              <a:spcPct val="0"/>
            </a:spcBef>
            <a:spcAft>
              <a:spcPct val="15000"/>
            </a:spcAft>
            <a:buChar char="•"/>
          </a:pPr>
          <a:r>
            <a:rPr lang="es-ES" sz="1400" kern="1200"/>
            <a:t>Equipo de seguridad del gobierno</a:t>
          </a:r>
        </a:p>
      </dsp:txBody>
      <dsp:txXfrm>
        <a:off x="3102" y="1541032"/>
        <a:ext cx="1648178" cy="1749615"/>
      </dsp:txXfrm>
    </dsp:sp>
    <dsp:sp modelId="{B1A58B06-C273-4475-BEFF-32D63E6F4AB1}">
      <dsp:nvSpPr>
        <dsp:cNvPr id="0" name=""/>
        <dsp:cNvSpPr/>
      </dsp:nvSpPr>
      <dsp:spPr>
        <a:xfrm>
          <a:off x="1882025" y="1033803"/>
          <a:ext cx="1648178" cy="507229"/>
        </a:xfrm>
        <a:prstGeom prst="rect">
          <a:avLst/>
        </a:prstGeom>
        <a:solidFill>
          <a:schemeClr val="accent1">
            <a:shade val="50000"/>
            <a:hueOff val="111419"/>
            <a:satOff val="2985"/>
            <a:lumOff val="13151"/>
            <a:alphaOff val="0"/>
          </a:schemeClr>
        </a:solidFill>
        <a:ln w="12700" cap="flat" cmpd="sng" algn="ctr">
          <a:solidFill>
            <a:schemeClr val="accent1">
              <a:shade val="50000"/>
              <a:hueOff val="111419"/>
              <a:satOff val="2985"/>
              <a:lumOff val="1315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kern="1200"/>
            <a:t>Alcance</a:t>
          </a:r>
        </a:p>
      </dsp:txBody>
      <dsp:txXfrm>
        <a:off x="1882025" y="1033803"/>
        <a:ext cx="1648178" cy="507229"/>
      </dsp:txXfrm>
    </dsp:sp>
    <dsp:sp modelId="{94D01051-EB83-47BD-96B7-A15E2344F14E}">
      <dsp:nvSpPr>
        <dsp:cNvPr id="0" name=""/>
        <dsp:cNvSpPr/>
      </dsp:nvSpPr>
      <dsp:spPr>
        <a:xfrm>
          <a:off x="1882025" y="1541032"/>
          <a:ext cx="1648178" cy="1749615"/>
        </a:xfrm>
        <a:prstGeom prst="rect">
          <a:avLst/>
        </a:prstGeom>
        <a:solidFill>
          <a:schemeClr val="accent1">
            <a:alpha val="90000"/>
            <a:tint val="55000"/>
            <a:hueOff val="0"/>
            <a:satOff val="0"/>
            <a:lumOff val="0"/>
            <a:alphaOff val="0"/>
          </a:schemeClr>
        </a:solidFill>
        <a:ln w="12700" cap="flat" cmpd="sng" algn="ctr">
          <a:solidFill>
            <a:schemeClr val="accent1">
              <a:alpha val="90000"/>
              <a:tint val="55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s-ES" sz="1400" kern="1200"/>
            <a:t>Políticas y Estándares</a:t>
          </a:r>
        </a:p>
        <a:p>
          <a:pPr marL="114300" lvl="1" indent="-114300" algn="l" defTabSz="622300">
            <a:lnSpc>
              <a:spcPct val="90000"/>
            </a:lnSpc>
            <a:spcBef>
              <a:spcPct val="0"/>
            </a:spcBef>
            <a:spcAft>
              <a:spcPct val="15000"/>
            </a:spcAft>
            <a:buChar char="•"/>
          </a:pPr>
          <a:r>
            <a:rPr lang="es-ES" sz="1400" kern="1200"/>
            <a:t>Alcance a toda la organización, incluso fuera</a:t>
          </a:r>
        </a:p>
      </dsp:txBody>
      <dsp:txXfrm>
        <a:off x="1882025" y="1541032"/>
        <a:ext cx="1648178" cy="1749615"/>
      </dsp:txXfrm>
    </dsp:sp>
    <dsp:sp modelId="{CCCEF8F5-2157-4E68-90A7-091C5EC4C2C8}">
      <dsp:nvSpPr>
        <dsp:cNvPr id="0" name=""/>
        <dsp:cNvSpPr/>
      </dsp:nvSpPr>
      <dsp:spPr>
        <a:xfrm>
          <a:off x="3760949" y="1033803"/>
          <a:ext cx="1648178" cy="507229"/>
        </a:xfrm>
        <a:prstGeom prst="rect">
          <a:avLst/>
        </a:prstGeom>
        <a:solidFill>
          <a:schemeClr val="accent1">
            <a:shade val="50000"/>
            <a:hueOff val="222839"/>
            <a:satOff val="5970"/>
            <a:lumOff val="26302"/>
            <a:alphaOff val="0"/>
          </a:schemeClr>
        </a:solidFill>
        <a:ln w="12700" cap="flat" cmpd="sng" algn="ctr">
          <a:solidFill>
            <a:schemeClr val="accent1">
              <a:shade val="50000"/>
              <a:hueOff val="222839"/>
              <a:satOff val="5970"/>
              <a:lumOff val="2630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kern="1200"/>
            <a:t>Gestión Proactiva</a:t>
          </a:r>
        </a:p>
      </dsp:txBody>
      <dsp:txXfrm>
        <a:off x="3760949" y="1033803"/>
        <a:ext cx="1648178" cy="507229"/>
      </dsp:txXfrm>
    </dsp:sp>
    <dsp:sp modelId="{5FD0AC79-F291-4AF7-9EE6-76CFA480531F}">
      <dsp:nvSpPr>
        <dsp:cNvPr id="0" name=""/>
        <dsp:cNvSpPr/>
      </dsp:nvSpPr>
      <dsp:spPr>
        <a:xfrm>
          <a:off x="3760949" y="1541032"/>
          <a:ext cx="1648178" cy="1749615"/>
        </a:xfrm>
        <a:prstGeom prst="rect">
          <a:avLst/>
        </a:prstGeom>
        <a:solidFill>
          <a:schemeClr val="accent1">
            <a:alpha val="90000"/>
            <a:tint val="55000"/>
            <a:hueOff val="0"/>
            <a:satOff val="0"/>
            <a:lumOff val="0"/>
            <a:alphaOff val="0"/>
          </a:schemeClr>
        </a:solidFill>
        <a:ln w="12700" cap="flat" cmpd="sng" algn="ctr">
          <a:solidFill>
            <a:schemeClr val="accent1">
              <a:alpha val="90000"/>
              <a:tint val="55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s-ES" sz="1400" kern="1200"/>
            <a:t>Compromiso los interesados para resolver cuellos de botella</a:t>
          </a:r>
        </a:p>
        <a:p>
          <a:pPr marL="114300" lvl="1" indent="-114300" algn="l" defTabSz="622300">
            <a:lnSpc>
              <a:spcPct val="90000"/>
            </a:lnSpc>
            <a:spcBef>
              <a:spcPct val="0"/>
            </a:spcBef>
            <a:spcAft>
              <a:spcPct val="15000"/>
            </a:spcAft>
            <a:buChar char="•"/>
          </a:pPr>
          <a:r>
            <a:rPr lang="es-ES" sz="1400" kern="1200"/>
            <a:t>Separación de roles entre TI y GD</a:t>
          </a:r>
        </a:p>
      </dsp:txBody>
      <dsp:txXfrm>
        <a:off x="3760949" y="1541032"/>
        <a:ext cx="1648178" cy="1749615"/>
      </dsp:txXfrm>
    </dsp:sp>
    <dsp:sp modelId="{7ADCD476-BDC6-4195-A6D5-CC9342924B19}">
      <dsp:nvSpPr>
        <dsp:cNvPr id="0" name=""/>
        <dsp:cNvSpPr/>
      </dsp:nvSpPr>
      <dsp:spPr>
        <a:xfrm>
          <a:off x="5639872" y="1033803"/>
          <a:ext cx="1648178" cy="507229"/>
        </a:xfrm>
        <a:prstGeom prst="rect">
          <a:avLst/>
        </a:prstGeom>
        <a:solidFill>
          <a:schemeClr val="accent1">
            <a:shade val="50000"/>
            <a:hueOff val="334258"/>
            <a:satOff val="8955"/>
            <a:lumOff val="39453"/>
            <a:alphaOff val="0"/>
          </a:schemeClr>
        </a:solidFill>
        <a:ln w="12700" cap="flat" cmpd="sng" algn="ctr">
          <a:solidFill>
            <a:schemeClr val="accent1">
              <a:shade val="50000"/>
              <a:hueOff val="334258"/>
              <a:satOff val="8955"/>
              <a:lumOff val="3945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kern="1200"/>
            <a:t>Claridad</a:t>
          </a:r>
        </a:p>
      </dsp:txBody>
      <dsp:txXfrm>
        <a:off x="5639872" y="1033803"/>
        <a:ext cx="1648178" cy="507229"/>
      </dsp:txXfrm>
    </dsp:sp>
    <dsp:sp modelId="{B2C88F6C-A43A-4C32-BA73-F5E65C1B68B1}">
      <dsp:nvSpPr>
        <dsp:cNvPr id="0" name=""/>
        <dsp:cNvSpPr/>
      </dsp:nvSpPr>
      <dsp:spPr>
        <a:xfrm>
          <a:off x="5639872" y="1541032"/>
          <a:ext cx="1648178" cy="1749615"/>
        </a:xfrm>
        <a:prstGeom prst="rect">
          <a:avLst/>
        </a:prstGeom>
        <a:solidFill>
          <a:schemeClr val="accent1">
            <a:alpha val="90000"/>
            <a:tint val="55000"/>
            <a:hueOff val="0"/>
            <a:satOff val="0"/>
            <a:lumOff val="0"/>
            <a:alphaOff val="0"/>
          </a:schemeClr>
        </a:solidFill>
        <a:ln w="12700" cap="flat" cmpd="sng" algn="ctr">
          <a:solidFill>
            <a:schemeClr val="accent1">
              <a:alpha val="90000"/>
              <a:tint val="55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s-ES" sz="1400" kern="1200"/>
            <a:t>Roles y responsabilidades claramente definidas para implementar la cadena de custodia de los datos</a:t>
          </a:r>
        </a:p>
      </dsp:txBody>
      <dsp:txXfrm>
        <a:off x="5639872" y="1541032"/>
        <a:ext cx="1648178" cy="1749615"/>
      </dsp:txXfrm>
    </dsp:sp>
    <dsp:sp modelId="{1DE03517-8FD6-4C1E-A94B-F8309CDC8668}">
      <dsp:nvSpPr>
        <dsp:cNvPr id="0" name=""/>
        <dsp:cNvSpPr/>
      </dsp:nvSpPr>
      <dsp:spPr>
        <a:xfrm>
          <a:off x="7518795" y="1033803"/>
          <a:ext cx="1648178" cy="507229"/>
        </a:xfrm>
        <a:prstGeom prst="rect">
          <a:avLst/>
        </a:prstGeom>
        <a:solidFill>
          <a:schemeClr val="accent1">
            <a:shade val="50000"/>
            <a:hueOff val="222839"/>
            <a:satOff val="5970"/>
            <a:lumOff val="26302"/>
            <a:alphaOff val="0"/>
          </a:schemeClr>
        </a:solidFill>
        <a:ln w="12700" cap="flat" cmpd="sng" algn="ctr">
          <a:solidFill>
            <a:schemeClr val="accent1">
              <a:shade val="50000"/>
              <a:hueOff val="222839"/>
              <a:satOff val="5970"/>
              <a:lumOff val="2630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kern="1200"/>
            <a:t>Metadatos</a:t>
          </a:r>
        </a:p>
      </dsp:txBody>
      <dsp:txXfrm>
        <a:off x="7518795" y="1033803"/>
        <a:ext cx="1648178" cy="507229"/>
      </dsp:txXfrm>
    </dsp:sp>
    <dsp:sp modelId="{AE878B79-8BEF-42B5-A809-A0585F2C94F7}">
      <dsp:nvSpPr>
        <dsp:cNvPr id="0" name=""/>
        <dsp:cNvSpPr/>
      </dsp:nvSpPr>
      <dsp:spPr>
        <a:xfrm>
          <a:off x="7518795" y="1541032"/>
          <a:ext cx="1648178" cy="1749615"/>
        </a:xfrm>
        <a:prstGeom prst="rect">
          <a:avLst/>
        </a:prstGeom>
        <a:solidFill>
          <a:schemeClr val="accent1">
            <a:alpha val="90000"/>
            <a:tint val="55000"/>
            <a:hueOff val="0"/>
            <a:satOff val="0"/>
            <a:lumOff val="0"/>
            <a:alphaOff val="0"/>
          </a:schemeClr>
        </a:solidFill>
        <a:ln w="12700" cap="flat" cmpd="sng" algn="ctr">
          <a:solidFill>
            <a:schemeClr val="accent1">
              <a:alpha val="90000"/>
              <a:tint val="55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s-ES" sz="1400" kern="1200" dirty="0"/>
            <a:t>Incorporar y desarrollar la clasificación de seguridad al dossier de metadatos organizacional</a:t>
          </a:r>
        </a:p>
      </dsp:txBody>
      <dsp:txXfrm>
        <a:off x="7518795" y="1541032"/>
        <a:ext cx="1648178" cy="1749615"/>
      </dsp:txXfrm>
    </dsp:sp>
    <dsp:sp modelId="{97C51DD1-938B-448A-8851-3FE2638361FA}">
      <dsp:nvSpPr>
        <dsp:cNvPr id="0" name=""/>
        <dsp:cNvSpPr/>
      </dsp:nvSpPr>
      <dsp:spPr>
        <a:xfrm>
          <a:off x="9397719" y="1033803"/>
          <a:ext cx="1648178" cy="507229"/>
        </a:xfrm>
        <a:prstGeom prst="rect">
          <a:avLst/>
        </a:prstGeom>
        <a:solidFill>
          <a:schemeClr val="accent1">
            <a:shade val="50000"/>
            <a:hueOff val="111419"/>
            <a:satOff val="2985"/>
            <a:lumOff val="13151"/>
            <a:alphaOff val="0"/>
          </a:schemeClr>
        </a:solidFill>
        <a:ln w="12700" cap="flat" cmpd="sng" algn="ctr">
          <a:solidFill>
            <a:schemeClr val="accent1">
              <a:shade val="50000"/>
              <a:hueOff val="111419"/>
              <a:satOff val="2985"/>
              <a:lumOff val="1315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kern="1200"/>
            <a:t>Reducir riesgo por exposición</a:t>
          </a:r>
        </a:p>
      </dsp:txBody>
      <dsp:txXfrm>
        <a:off x="9397719" y="1033803"/>
        <a:ext cx="1648178" cy="507229"/>
      </dsp:txXfrm>
    </dsp:sp>
    <dsp:sp modelId="{F6FFF880-3AA8-412B-B0BF-8B027FFF75E2}">
      <dsp:nvSpPr>
        <dsp:cNvPr id="0" name=""/>
        <dsp:cNvSpPr/>
      </dsp:nvSpPr>
      <dsp:spPr>
        <a:xfrm>
          <a:off x="9397719" y="1541032"/>
          <a:ext cx="1648178" cy="1749615"/>
        </a:xfrm>
        <a:prstGeom prst="rect">
          <a:avLst/>
        </a:prstGeom>
        <a:solidFill>
          <a:schemeClr val="accent1">
            <a:alpha val="90000"/>
            <a:tint val="55000"/>
            <a:hueOff val="0"/>
            <a:satOff val="0"/>
            <a:lumOff val="0"/>
            <a:alphaOff val="0"/>
          </a:schemeClr>
        </a:solidFill>
        <a:ln w="12700" cap="flat" cmpd="sng" algn="ctr">
          <a:solidFill>
            <a:schemeClr val="accent1">
              <a:alpha val="90000"/>
              <a:tint val="55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s-ES" sz="1400" kern="1200"/>
            <a:t>Minimizar proliferación de datos sensibles</a:t>
          </a:r>
        </a:p>
        <a:p>
          <a:pPr marL="114300" lvl="1" indent="-114300" algn="l" defTabSz="622300">
            <a:lnSpc>
              <a:spcPct val="90000"/>
            </a:lnSpc>
            <a:spcBef>
              <a:spcPct val="0"/>
            </a:spcBef>
            <a:spcAft>
              <a:spcPct val="15000"/>
            </a:spcAft>
            <a:buChar char="•"/>
          </a:pPr>
          <a:r>
            <a:rPr lang="es-ES" sz="1400" kern="1200"/>
            <a:t>Entornos de prueba libre o controlados de esta proliferación</a:t>
          </a:r>
        </a:p>
      </dsp:txBody>
      <dsp:txXfrm>
        <a:off x="9397719" y="1541032"/>
        <a:ext cx="1648178" cy="174961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7EA1D4-1A22-4C97-A615-22B343DEF756}">
      <dsp:nvSpPr>
        <dsp:cNvPr id="0" name=""/>
        <dsp:cNvSpPr/>
      </dsp:nvSpPr>
      <dsp:spPr>
        <a:xfrm>
          <a:off x="324970" y="1236"/>
          <a:ext cx="2038069" cy="122284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Daño o pérdida de  reputación</a:t>
          </a:r>
          <a:endParaRPr lang="es-CO" sz="1800" kern="1200" dirty="0"/>
        </a:p>
      </dsp:txBody>
      <dsp:txXfrm>
        <a:off x="324970" y="1236"/>
        <a:ext cx="2038069" cy="1222841"/>
      </dsp:txXfrm>
    </dsp:sp>
    <dsp:sp modelId="{D0FB8F61-6E48-4B30-AB68-CF3A8E86C39C}">
      <dsp:nvSpPr>
        <dsp:cNvPr id="0" name=""/>
        <dsp:cNvSpPr/>
      </dsp:nvSpPr>
      <dsp:spPr>
        <a:xfrm>
          <a:off x="2566847" y="1236"/>
          <a:ext cx="2038069" cy="122284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Afectación negativa en los ingresos u operaciones del negocio</a:t>
          </a:r>
          <a:endParaRPr lang="es-CO" sz="1800" kern="1200" dirty="0"/>
        </a:p>
      </dsp:txBody>
      <dsp:txXfrm>
        <a:off x="2566847" y="1236"/>
        <a:ext cx="2038069" cy="1222841"/>
      </dsp:txXfrm>
    </dsp:sp>
    <dsp:sp modelId="{8C71B689-AD68-453B-BA62-7126AA10F4CC}">
      <dsp:nvSpPr>
        <dsp:cNvPr id="0" name=""/>
        <dsp:cNvSpPr/>
      </dsp:nvSpPr>
      <dsp:spPr>
        <a:xfrm>
          <a:off x="4808724" y="1236"/>
          <a:ext cx="2038069" cy="122284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Costo de reparar el daño después de una ocurrencia</a:t>
          </a:r>
          <a:endParaRPr lang="es-CO" sz="1800" kern="1200" dirty="0"/>
        </a:p>
      </dsp:txBody>
      <dsp:txXfrm>
        <a:off x="4808724" y="1236"/>
        <a:ext cx="2038069" cy="1222841"/>
      </dsp:txXfrm>
    </dsp:sp>
    <dsp:sp modelId="{367560EE-C047-42B4-8071-D3184479ECCA}">
      <dsp:nvSpPr>
        <dsp:cNvPr id="0" name=""/>
        <dsp:cNvSpPr/>
      </dsp:nvSpPr>
      <dsp:spPr>
        <a:xfrm>
          <a:off x="1445909" y="1427885"/>
          <a:ext cx="2038069" cy="122284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El costo para prevenir la amenaza</a:t>
          </a:r>
          <a:endParaRPr lang="es-CO" sz="1800" kern="1200" dirty="0"/>
        </a:p>
      </dsp:txBody>
      <dsp:txXfrm>
        <a:off x="1445909" y="1427885"/>
        <a:ext cx="2038069" cy="1222841"/>
      </dsp:txXfrm>
    </dsp:sp>
    <dsp:sp modelId="{0CD71376-506F-46D3-A0D7-4B79175064E6}">
      <dsp:nvSpPr>
        <dsp:cNvPr id="0" name=""/>
        <dsp:cNvSpPr/>
      </dsp:nvSpPr>
      <dsp:spPr>
        <a:xfrm>
          <a:off x="3687785" y="1427885"/>
          <a:ext cx="2038069" cy="122284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El objetivo o intención del probable atacante</a:t>
          </a:r>
          <a:endParaRPr lang="es-CO" sz="1800" kern="1200" dirty="0"/>
        </a:p>
      </dsp:txBody>
      <dsp:txXfrm>
        <a:off x="3687785" y="1427885"/>
        <a:ext cx="2038069" cy="122284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CA2F8-01D2-4DA2-BC50-82E3C643CCF5}">
      <dsp:nvSpPr>
        <dsp:cNvPr id="0" name=""/>
        <dsp:cNvSpPr/>
      </dsp:nvSpPr>
      <dsp:spPr>
        <a:xfrm>
          <a:off x="0" y="24743"/>
          <a:ext cx="11096625" cy="7113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kern="1200"/>
            <a:t>Datos de Riesgo Crítico (CRD)</a:t>
          </a:r>
          <a:endParaRPr lang="es-CO" sz="2000" kern="1200"/>
        </a:p>
      </dsp:txBody>
      <dsp:txXfrm>
        <a:off x="34726" y="59469"/>
        <a:ext cx="11027173" cy="641908"/>
      </dsp:txXfrm>
    </dsp:sp>
    <dsp:sp modelId="{7A04DE49-28DB-4F39-887A-AA7CA20B5A74}">
      <dsp:nvSpPr>
        <dsp:cNvPr id="0" name=""/>
        <dsp:cNvSpPr/>
      </dsp:nvSpPr>
      <dsp:spPr>
        <a:xfrm>
          <a:off x="0" y="736103"/>
          <a:ext cx="11096625" cy="943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2318"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s-ES" sz="1600" kern="1200" dirty="0"/>
            <a:t>Información personal buscada agresivamente para el uso no autorizado por partes internas y externas debido a su alto valor financiero directo. El que los CRD estén comprometidos no solo perjudicaría a las personas, sino que también causaría daños financieros a la empresa por las sanciones significativas, los costos de retención de clientes y empleados, así como el daño a la marca y la reputación.</a:t>
          </a:r>
          <a:endParaRPr lang="es-CO" sz="1600" kern="1200" dirty="0"/>
        </a:p>
      </dsp:txBody>
      <dsp:txXfrm>
        <a:off x="0" y="736103"/>
        <a:ext cx="11096625" cy="943920"/>
      </dsp:txXfrm>
    </dsp:sp>
    <dsp:sp modelId="{F007B6ED-0304-4EB9-9969-0AFA0FD03364}">
      <dsp:nvSpPr>
        <dsp:cNvPr id="0" name=""/>
        <dsp:cNvSpPr/>
      </dsp:nvSpPr>
      <dsp:spPr>
        <a:xfrm>
          <a:off x="0" y="1680023"/>
          <a:ext cx="11096625" cy="711360"/>
        </a:xfrm>
        <a:prstGeom prst="roundRect">
          <a:avLst/>
        </a:prstGeom>
        <a:solidFill>
          <a:schemeClr val="accent5">
            <a:hueOff val="-3676672"/>
            <a:satOff val="-511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kern="1200"/>
            <a:t>Datos de Riesgo Alto (HRD)</a:t>
          </a:r>
          <a:endParaRPr lang="es-CO" sz="2000" kern="1200"/>
        </a:p>
      </dsp:txBody>
      <dsp:txXfrm>
        <a:off x="34726" y="1714749"/>
        <a:ext cx="11027173" cy="641908"/>
      </dsp:txXfrm>
    </dsp:sp>
    <dsp:sp modelId="{EC20C0B2-0351-4AA6-B94C-4CC2586EFD74}">
      <dsp:nvSpPr>
        <dsp:cNvPr id="0" name=""/>
        <dsp:cNvSpPr/>
      </dsp:nvSpPr>
      <dsp:spPr>
        <a:xfrm>
          <a:off x="0" y="2391383"/>
          <a:ext cx="11096625" cy="943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2318"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s-ES" sz="1600" kern="1200" dirty="0"/>
            <a:t>Son los datos que proporcionan a la empresa una ventaja competitiva y se buscan activamente para uso no autorizado debido a su potencial valor financiero directo. Si se comprometen, podrían exponer a la compañía a daños financieros por pérdida de oportunidad. La pérdida de los HRD puede causar desconfianza y por ende ocasionarían pérdida de negocios y/o exposición legal, multas y sanciones regulatorias, daños a la marca y la reputación. </a:t>
          </a:r>
          <a:endParaRPr lang="es-CO" sz="1600" kern="1200" dirty="0"/>
        </a:p>
      </dsp:txBody>
      <dsp:txXfrm>
        <a:off x="0" y="2391383"/>
        <a:ext cx="11096625" cy="943920"/>
      </dsp:txXfrm>
    </dsp:sp>
    <dsp:sp modelId="{B773CCE4-CEA2-42DC-B11F-F525E654E79A}">
      <dsp:nvSpPr>
        <dsp:cNvPr id="0" name=""/>
        <dsp:cNvSpPr/>
      </dsp:nvSpPr>
      <dsp:spPr>
        <a:xfrm>
          <a:off x="0" y="3335303"/>
          <a:ext cx="11096625" cy="711360"/>
        </a:xfrm>
        <a:prstGeom prst="round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s-ES" sz="2000" b="1" kern="1200"/>
            <a:t>Datos de Riesgo Moderado (MRD)</a:t>
          </a:r>
          <a:endParaRPr lang="es-CO" sz="2000" kern="1200"/>
        </a:p>
      </dsp:txBody>
      <dsp:txXfrm>
        <a:off x="34726" y="3370029"/>
        <a:ext cx="11027173" cy="641908"/>
      </dsp:txXfrm>
    </dsp:sp>
    <dsp:sp modelId="{B6B8FD06-F584-42FE-BBB9-03AB2EDA6E14}">
      <dsp:nvSpPr>
        <dsp:cNvPr id="0" name=""/>
        <dsp:cNvSpPr/>
      </dsp:nvSpPr>
      <dsp:spPr>
        <a:xfrm>
          <a:off x="0" y="4046663"/>
          <a:ext cx="11096625" cy="629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2318"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s-ES" sz="1600" kern="1200"/>
            <a:t>Información de la compañía que tiene poco valor tangible para las partes no autorizadas; sin embargo, el uso no autorizado de esta información no pública probablemente tendría un efecto negativo en la empresa.</a:t>
          </a:r>
          <a:endParaRPr lang="es-CO" sz="1600" kern="1200"/>
        </a:p>
      </dsp:txBody>
      <dsp:txXfrm>
        <a:off x="0" y="4046663"/>
        <a:ext cx="11096625" cy="62928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B45C25-D1BF-4474-A3EA-4472223B8D2F}">
      <dsp:nvSpPr>
        <dsp:cNvPr id="0" name=""/>
        <dsp:cNvSpPr/>
      </dsp:nvSpPr>
      <dsp:spPr>
        <a:xfrm>
          <a:off x="6286" y="409481"/>
          <a:ext cx="1878922" cy="112735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s-ES" sz="1400" kern="1200" dirty="0"/>
            <a:t>Obtener la línea base de la Arquitectura de Datos</a:t>
          </a:r>
        </a:p>
      </dsp:txBody>
      <dsp:txXfrm>
        <a:off x="39305" y="442500"/>
        <a:ext cx="1812884" cy="1061315"/>
      </dsp:txXfrm>
    </dsp:sp>
    <dsp:sp modelId="{1384EF0C-BDA8-4497-A881-D7208C4B337E}">
      <dsp:nvSpPr>
        <dsp:cNvPr id="0" name=""/>
        <dsp:cNvSpPr/>
      </dsp:nvSpPr>
      <dsp:spPr>
        <a:xfrm>
          <a:off x="2050553" y="740172"/>
          <a:ext cx="398331" cy="465972"/>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ES" sz="1100" kern="1200"/>
        </a:p>
      </dsp:txBody>
      <dsp:txXfrm>
        <a:off x="2050553" y="833366"/>
        <a:ext cx="278832" cy="279584"/>
      </dsp:txXfrm>
    </dsp:sp>
    <dsp:sp modelId="{5DA4520E-563D-4822-92AC-81FB71B61A3E}">
      <dsp:nvSpPr>
        <dsp:cNvPr id="0" name=""/>
        <dsp:cNvSpPr/>
      </dsp:nvSpPr>
      <dsp:spPr>
        <a:xfrm>
          <a:off x="2636777" y="409481"/>
          <a:ext cx="1878922" cy="1127353"/>
        </a:xfrm>
        <a:prstGeom prst="roundRect">
          <a:avLst>
            <a:gd name="adj" fmla="val 10000"/>
          </a:avLst>
        </a:prstGeom>
        <a:solidFill>
          <a:schemeClr val="accent5">
            <a:hueOff val="-1470669"/>
            <a:satOff val="-2046"/>
            <a:lumOff val="-7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s-ES" sz="1400" kern="1200" dirty="0"/>
            <a:t>Desarrollar la Arquitectura de Datos objetivo</a:t>
          </a:r>
        </a:p>
      </dsp:txBody>
      <dsp:txXfrm>
        <a:off x="2669796" y="442500"/>
        <a:ext cx="1812884" cy="1061315"/>
      </dsp:txXfrm>
    </dsp:sp>
    <dsp:sp modelId="{17DDA339-A177-40B3-974D-A32E464DE49B}">
      <dsp:nvSpPr>
        <dsp:cNvPr id="0" name=""/>
        <dsp:cNvSpPr/>
      </dsp:nvSpPr>
      <dsp:spPr>
        <a:xfrm>
          <a:off x="4681044" y="740172"/>
          <a:ext cx="398331" cy="465972"/>
        </a:xfrm>
        <a:prstGeom prst="rightArrow">
          <a:avLst>
            <a:gd name="adj1" fmla="val 60000"/>
            <a:gd name="adj2" fmla="val 50000"/>
          </a:avLst>
        </a:prstGeom>
        <a:solidFill>
          <a:schemeClr val="accent5">
            <a:hueOff val="-1838336"/>
            <a:satOff val="-2557"/>
            <a:lumOff val="-98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ES" sz="1100" kern="1200"/>
        </a:p>
      </dsp:txBody>
      <dsp:txXfrm>
        <a:off x="4681044" y="833366"/>
        <a:ext cx="278832" cy="279584"/>
      </dsp:txXfrm>
    </dsp:sp>
    <dsp:sp modelId="{AC7E88DB-602B-4475-9966-262FAE79BD4C}">
      <dsp:nvSpPr>
        <dsp:cNvPr id="0" name=""/>
        <dsp:cNvSpPr/>
      </dsp:nvSpPr>
      <dsp:spPr>
        <a:xfrm>
          <a:off x="5267268" y="409481"/>
          <a:ext cx="1878922" cy="1127353"/>
        </a:xfrm>
        <a:prstGeom prst="roundRect">
          <a:avLst>
            <a:gd name="adj" fmla="val 10000"/>
          </a:avLst>
        </a:prstGeom>
        <a:solidFill>
          <a:schemeClr val="accent5">
            <a:hueOff val="-2941338"/>
            <a:satOff val="-4091"/>
            <a:lumOff val="-15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s-ES" sz="1400" kern="1200" dirty="0"/>
            <a:t>Realizar Análisis de Brechas</a:t>
          </a:r>
        </a:p>
      </dsp:txBody>
      <dsp:txXfrm>
        <a:off x="5300287" y="442500"/>
        <a:ext cx="1812884" cy="1061315"/>
      </dsp:txXfrm>
    </dsp:sp>
    <dsp:sp modelId="{64161D8A-DCEF-47FF-BB91-03931210DC0F}">
      <dsp:nvSpPr>
        <dsp:cNvPr id="0" name=""/>
        <dsp:cNvSpPr/>
      </dsp:nvSpPr>
      <dsp:spPr>
        <a:xfrm rot="5400000">
          <a:off x="6007563" y="1668359"/>
          <a:ext cx="398331" cy="465972"/>
        </a:xfrm>
        <a:prstGeom prst="rightArrow">
          <a:avLst>
            <a:gd name="adj1" fmla="val 60000"/>
            <a:gd name="adj2" fmla="val 50000"/>
          </a:avLst>
        </a:prstGeom>
        <a:solidFill>
          <a:schemeClr val="accent5">
            <a:hueOff val="-3676672"/>
            <a:satOff val="-5114"/>
            <a:lumOff val="-196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ES" sz="1100" kern="1200"/>
        </a:p>
      </dsp:txBody>
      <dsp:txXfrm rot="-5400000">
        <a:off x="6066937" y="1702180"/>
        <a:ext cx="279584" cy="278832"/>
      </dsp:txXfrm>
    </dsp:sp>
    <dsp:sp modelId="{B0E79E7B-C466-42FC-A5FC-C266DC558D7C}">
      <dsp:nvSpPr>
        <dsp:cNvPr id="0" name=""/>
        <dsp:cNvSpPr/>
      </dsp:nvSpPr>
      <dsp:spPr>
        <a:xfrm>
          <a:off x="5267268" y="2288403"/>
          <a:ext cx="1878922" cy="1127353"/>
        </a:xfrm>
        <a:prstGeom prst="roundRect">
          <a:avLst>
            <a:gd name="adj" fmla="val 10000"/>
          </a:avLst>
        </a:prstGeom>
        <a:solidFill>
          <a:schemeClr val="accent5">
            <a:hueOff val="-4412007"/>
            <a:satOff val="-6137"/>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s-ES" sz="1400" kern="1200" dirty="0"/>
            <a:t>Definir los componentes candidatos para el </a:t>
          </a:r>
          <a:r>
            <a:rPr lang="es-ES" sz="1400" kern="1200" dirty="0" err="1"/>
            <a:t>roadmap</a:t>
          </a:r>
          <a:r>
            <a:rPr lang="es-ES" sz="1400" kern="1200" dirty="0"/>
            <a:t> </a:t>
          </a:r>
        </a:p>
      </dsp:txBody>
      <dsp:txXfrm>
        <a:off x="5300287" y="2321422"/>
        <a:ext cx="1812884" cy="1061315"/>
      </dsp:txXfrm>
    </dsp:sp>
    <dsp:sp modelId="{B16B3B4A-7840-420B-BEE4-7713DD068243}">
      <dsp:nvSpPr>
        <dsp:cNvPr id="0" name=""/>
        <dsp:cNvSpPr/>
      </dsp:nvSpPr>
      <dsp:spPr>
        <a:xfrm rot="10800000">
          <a:off x="4703591" y="2619094"/>
          <a:ext cx="398331" cy="465972"/>
        </a:xfrm>
        <a:prstGeom prst="rightArrow">
          <a:avLst>
            <a:gd name="adj1" fmla="val 60000"/>
            <a:gd name="adj2" fmla="val 50000"/>
          </a:avLst>
        </a:prstGeom>
        <a:solidFill>
          <a:schemeClr val="accent5">
            <a:hueOff val="-5515009"/>
            <a:satOff val="-7671"/>
            <a:lumOff val="-294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ES" sz="1100" kern="1200"/>
        </a:p>
      </dsp:txBody>
      <dsp:txXfrm rot="10800000">
        <a:off x="4823090" y="2712288"/>
        <a:ext cx="278832" cy="279584"/>
      </dsp:txXfrm>
    </dsp:sp>
    <dsp:sp modelId="{B6FD6269-E9BC-4B9B-8F34-05A05C1EFBFC}">
      <dsp:nvSpPr>
        <dsp:cNvPr id="0" name=""/>
        <dsp:cNvSpPr/>
      </dsp:nvSpPr>
      <dsp:spPr>
        <a:xfrm>
          <a:off x="2636777" y="2288403"/>
          <a:ext cx="1878922" cy="1127353"/>
        </a:xfrm>
        <a:prstGeom prst="roundRect">
          <a:avLst>
            <a:gd name="adj" fmla="val 10000"/>
          </a:avLst>
        </a:prstGeom>
        <a:solidFill>
          <a:schemeClr val="accent5">
            <a:hueOff val="-5882676"/>
            <a:satOff val="-8182"/>
            <a:lumOff val="-31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s-ES" sz="1400" kern="1200" dirty="0"/>
            <a:t>Llevar a cabo la revisión formal con un interesado</a:t>
          </a:r>
        </a:p>
      </dsp:txBody>
      <dsp:txXfrm>
        <a:off x="2669796" y="2321422"/>
        <a:ext cx="1812884" cy="1061315"/>
      </dsp:txXfrm>
    </dsp:sp>
    <dsp:sp modelId="{8BE4A493-9A6F-4B92-AF70-600DCC57195C}">
      <dsp:nvSpPr>
        <dsp:cNvPr id="0" name=""/>
        <dsp:cNvSpPr/>
      </dsp:nvSpPr>
      <dsp:spPr>
        <a:xfrm rot="10800000">
          <a:off x="2073100" y="2619094"/>
          <a:ext cx="398331" cy="465972"/>
        </a:xfrm>
        <a:prstGeom prst="rightArrow">
          <a:avLst>
            <a:gd name="adj1" fmla="val 60000"/>
            <a:gd name="adj2" fmla="val 50000"/>
          </a:avLst>
        </a:prstGeom>
        <a:solidFill>
          <a:schemeClr val="accent5">
            <a:hueOff val="-7353344"/>
            <a:satOff val="-10228"/>
            <a:lumOff val="-392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ES" sz="1100" kern="1200"/>
        </a:p>
      </dsp:txBody>
      <dsp:txXfrm rot="10800000">
        <a:off x="2192599" y="2712288"/>
        <a:ext cx="278832" cy="279584"/>
      </dsp:txXfrm>
    </dsp:sp>
    <dsp:sp modelId="{316164DA-BE6A-434A-8343-D62D782C89CC}">
      <dsp:nvSpPr>
        <dsp:cNvPr id="0" name=""/>
        <dsp:cNvSpPr/>
      </dsp:nvSpPr>
      <dsp:spPr>
        <a:xfrm>
          <a:off x="6286" y="2288403"/>
          <a:ext cx="1878922" cy="1127353"/>
        </a:xfrm>
        <a:prstGeom prst="roundRect">
          <a:avLst>
            <a:gd name="adj" fmla="val 10000"/>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s-ES" sz="1400" kern="1200" dirty="0"/>
            <a:t>Construir o actualizar el documento de la arquitectura de datos</a:t>
          </a:r>
        </a:p>
      </dsp:txBody>
      <dsp:txXfrm>
        <a:off x="39305" y="2321422"/>
        <a:ext cx="1812884" cy="1061315"/>
      </dsp:txXfrm>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00.png>
</file>

<file path=ppt/media/image101.png>
</file>

<file path=ppt/media/image102.png>
</file>

<file path=ppt/media/image103.png>
</file>

<file path=ppt/media/image104.svg>
</file>

<file path=ppt/media/image105.png>
</file>

<file path=ppt/media/image106.png>
</file>

<file path=ppt/media/image107.png>
</file>

<file path=ppt/media/image108.png>
</file>

<file path=ppt/media/image109.svg>
</file>

<file path=ppt/media/image11.jpg>
</file>

<file path=ppt/media/image110.png>
</file>

<file path=ppt/media/image111.png>
</file>

<file path=ppt/media/image112.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jpeg>
</file>

<file path=ppt/media/image32.png>
</file>

<file path=ppt/media/image33.pn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svg>
</file>

<file path=ppt/media/image56.png>
</file>

<file path=ppt/media/image57.svg>
</file>

<file path=ppt/media/image58.png>
</file>

<file path=ppt/media/image59.svg>
</file>

<file path=ppt/media/image6.jpg>
</file>

<file path=ppt/media/image60.png>
</file>

<file path=ppt/media/image61.svg>
</file>

<file path=ppt/media/image62.png>
</file>

<file path=ppt/media/image64.png>
</file>

<file path=ppt/media/image65.svg>
</file>

<file path=ppt/media/image66.png>
</file>

<file path=ppt/media/image67.png>
</file>

<file path=ppt/media/image68.sv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svg>
</file>

<file path=ppt/media/image8.jpg>
</file>

<file path=ppt/media/image80.png>
</file>

<file path=ppt/media/image81.svg>
</file>

<file path=ppt/media/image82.png>
</file>

<file path=ppt/media/image83.png>
</file>

<file path=ppt/media/image84.png>
</file>

<file path=ppt/media/image85.png>
</file>

<file path=ppt/media/image86.png>
</file>

<file path=ppt/media/image87.png>
</file>

<file path=ppt/media/image88.png>
</file>

<file path=ppt/media/image89.svg>
</file>

<file path=ppt/media/image9.jp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419"/>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239FD4-F377-427D-8EC9-AFA68BACAEC7}" type="datetimeFigureOut">
              <a:rPr lang="es-419" smtClean="0"/>
              <a:t>19/9/2025</a:t>
            </a:fld>
            <a:endParaRPr lang="es-419"/>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419"/>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419"/>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BF9C9E-0440-49C7-9E70-CC301EED9B17}" type="slidenum">
              <a:rPr lang="es-419" smtClean="0"/>
              <a:t>‹Nº›</a:t>
            </a:fld>
            <a:endParaRPr lang="es-419"/>
          </a:p>
        </p:txBody>
      </p:sp>
    </p:spTree>
    <p:extLst>
      <p:ext uri="{BB962C8B-B14F-4D97-AF65-F5344CB8AC3E}">
        <p14:creationId xmlns:p14="http://schemas.microsoft.com/office/powerpoint/2010/main" val="4110825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Federada: estrategia y gobierno centralizados, operación descentralizada</a:t>
            </a:r>
            <a:endParaRPr lang="es-CO" dirty="0"/>
          </a:p>
        </p:txBody>
      </p:sp>
      <p:sp>
        <p:nvSpPr>
          <p:cNvPr id="4" name="Marcador de número de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A232F73-F2DA-45B9-8CD6-82BB14289084}" type="slidenum">
              <a:rPr kumimoji="0" lang="es-CO"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s-CO"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0937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 uno a uno</a:t>
            </a:r>
          </a:p>
          <a:p>
            <a:r>
              <a:rPr lang="es-ES" dirty="0"/>
              <a:t>-----|------------------&lt;</a:t>
            </a:r>
            <a:r>
              <a:rPr lang="es-ES" baseline="0" dirty="0"/>
              <a:t> uno a muchos obligatorio</a:t>
            </a:r>
          </a:p>
          <a:p>
            <a:r>
              <a:rPr lang="es-ES" baseline="0" dirty="0"/>
              <a:t>&gt;---------------------- muchos</a:t>
            </a:r>
          </a:p>
          <a:p>
            <a:r>
              <a:rPr lang="es-ES" baseline="0" dirty="0"/>
              <a:t>&gt;-|-------------------- uno o muchos obligatorio</a:t>
            </a:r>
          </a:p>
          <a:p>
            <a:r>
              <a:rPr lang="es-ES" baseline="0" dirty="0"/>
              <a:t>-||--------------------- uno y únicamente uno obligatorio</a:t>
            </a:r>
          </a:p>
          <a:p>
            <a:r>
              <a:rPr lang="es-ES" baseline="0" dirty="0"/>
              <a:t>o-|-------------------- cero o un opcional</a:t>
            </a:r>
          </a:p>
          <a:p>
            <a:r>
              <a:rPr lang="es-ES" baseline="0" dirty="0"/>
              <a:t>&gt;o-------------------- cero o muchos opcional</a:t>
            </a:r>
          </a:p>
          <a:p>
            <a:endParaRPr lang="es-ES" baseline="0" dirty="0"/>
          </a:p>
          <a:p>
            <a:endParaRPr lang="es-CO" dirty="0"/>
          </a:p>
        </p:txBody>
      </p:sp>
      <p:sp>
        <p:nvSpPr>
          <p:cNvPr id="4" name="Marcador de número de diapositiva 3"/>
          <p:cNvSpPr>
            <a:spLocks noGrp="1"/>
          </p:cNvSpPr>
          <p:nvPr>
            <p:ph type="sldNum" sz="quarter" idx="10"/>
          </p:nvPr>
        </p:nvSpPr>
        <p:spPr/>
        <p:txBody>
          <a:bodyPr/>
          <a:lstStyle/>
          <a:p>
            <a:fld id="{6987C4D3-007C-4004-8748-4E8B3D8F6D1A}" type="slidenum">
              <a:rPr lang="es-CO" smtClean="0"/>
              <a:t>57</a:t>
            </a:fld>
            <a:endParaRPr lang="es-CO"/>
          </a:p>
        </p:txBody>
      </p:sp>
    </p:spTree>
    <p:extLst>
      <p:ext uri="{BB962C8B-B14F-4D97-AF65-F5344CB8AC3E}">
        <p14:creationId xmlns:p14="http://schemas.microsoft.com/office/powerpoint/2010/main" val="602078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dirty="0"/>
              <a:t>, además del </a:t>
            </a:r>
            <a:r>
              <a:rPr lang="es-ES" sz="1200" i="1" dirty="0"/>
              <a:t>Data Store of Record</a:t>
            </a:r>
            <a:r>
              <a:rPr lang="es-ES" sz="1200" dirty="0"/>
              <a:t> (DSOR) para cada concepto. </a:t>
            </a:r>
          </a:p>
          <a:p>
            <a:r>
              <a:rPr lang="es-ES" sz="1200" dirty="0"/>
              <a:t>El sistema que tiene el DSOR para un concepto hereda las responsabilidades de administración de ese concepto comercial y está obligado a:</a:t>
            </a:r>
          </a:p>
          <a:p>
            <a:r>
              <a:rPr lang="es-ES" sz="1200" dirty="0"/>
              <a:t>1. Tener un acuerdo en toda la empresa de una definición para ese concepto</a:t>
            </a:r>
          </a:p>
          <a:p>
            <a:r>
              <a:rPr lang="es-ES" sz="1200" dirty="0"/>
              <a:t>2. Documentar todas las reglas de negocio que pertenecen al concepto.</a:t>
            </a:r>
          </a:p>
          <a:p>
            <a:r>
              <a:rPr lang="es-ES" sz="1200" dirty="0"/>
              <a:t>3. Determinar quién (qué sistemas y tipos de empleados) pueden ver y usar esos datos (a través de los acuerdos de intercambio de datos discutidos anteriormente), y</a:t>
            </a:r>
          </a:p>
          <a:p>
            <a:r>
              <a:rPr lang="es-ES" sz="1200" dirty="0"/>
              <a:t>4. Mantener la integridad del concepto (estableciendo definiciones de datos para toda la empresa, formatos de datos y dominios de datos para el concepto).</a:t>
            </a:r>
            <a:endParaRPr lang="es-CO" sz="1200" dirty="0"/>
          </a:p>
          <a:p>
            <a:endParaRPr lang="es-CO" dirty="0"/>
          </a:p>
        </p:txBody>
      </p:sp>
      <p:sp>
        <p:nvSpPr>
          <p:cNvPr id="4" name="Marcador de número de diapositiva 3"/>
          <p:cNvSpPr>
            <a:spLocks noGrp="1"/>
          </p:cNvSpPr>
          <p:nvPr>
            <p:ph type="sldNum" sz="quarter" idx="10"/>
          </p:nvPr>
        </p:nvSpPr>
        <p:spPr/>
        <p:txBody>
          <a:bodyPr/>
          <a:lstStyle/>
          <a:p>
            <a:fld id="{6987C4D3-007C-4004-8748-4E8B3D8F6D1A}" type="slidenum">
              <a:rPr lang="es-CO" smtClean="0"/>
              <a:t>60</a:t>
            </a:fld>
            <a:endParaRPr lang="es-CO"/>
          </a:p>
        </p:txBody>
      </p:sp>
    </p:spTree>
    <p:extLst>
      <p:ext uri="{BB962C8B-B14F-4D97-AF65-F5344CB8AC3E}">
        <p14:creationId xmlns:p14="http://schemas.microsoft.com/office/powerpoint/2010/main" val="16205578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005881BD-A0A5-44E6-8B2C-5202BC692F24}" type="slidenum">
              <a:rPr lang="es-CO" smtClean="0"/>
              <a:t>64</a:t>
            </a:fld>
            <a:endParaRPr lang="es-CO"/>
          </a:p>
        </p:txBody>
      </p:sp>
    </p:spTree>
    <p:extLst>
      <p:ext uri="{BB962C8B-B14F-4D97-AF65-F5344CB8AC3E}">
        <p14:creationId xmlns:p14="http://schemas.microsoft.com/office/powerpoint/2010/main" val="13833343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CO" dirty="0"/>
          </a:p>
        </p:txBody>
      </p:sp>
      <p:sp>
        <p:nvSpPr>
          <p:cNvPr id="4" name="3 Marcador de número de diapositiva"/>
          <p:cNvSpPr>
            <a:spLocks noGrp="1"/>
          </p:cNvSpPr>
          <p:nvPr>
            <p:ph type="sldNum" sz="quarter" idx="10"/>
          </p:nvPr>
        </p:nvSpPr>
        <p:spPr/>
        <p:txBody>
          <a:bodyPr/>
          <a:lstStyle/>
          <a:p>
            <a:fld id="{3D415158-DB81-4AEF-9EFA-F9D71E9CEC70}" type="slidenum">
              <a:rPr lang="es-CO" smtClean="0"/>
              <a:t>13</a:t>
            </a:fld>
            <a:endParaRPr lang="es-CO"/>
          </a:p>
        </p:txBody>
      </p:sp>
    </p:spTree>
    <p:extLst>
      <p:ext uri="{BB962C8B-B14F-4D97-AF65-F5344CB8AC3E}">
        <p14:creationId xmlns:p14="http://schemas.microsoft.com/office/powerpoint/2010/main" val="140374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CO" dirty="0"/>
          </a:p>
        </p:txBody>
      </p:sp>
      <p:sp>
        <p:nvSpPr>
          <p:cNvPr id="4" name="3 Marcador de número de diapositiva"/>
          <p:cNvSpPr>
            <a:spLocks noGrp="1"/>
          </p:cNvSpPr>
          <p:nvPr>
            <p:ph type="sldNum" sz="quarter" idx="10"/>
          </p:nvPr>
        </p:nvSpPr>
        <p:spPr/>
        <p:txBody>
          <a:bodyPr/>
          <a:lstStyle/>
          <a:p>
            <a:fld id="{3D415158-DB81-4AEF-9EFA-F9D71E9CEC70}" type="slidenum">
              <a:rPr lang="es-CO" smtClean="0"/>
              <a:t>18</a:t>
            </a:fld>
            <a:endParaRPr lang="es-CO"/>
          </a:p>
        </p:txBody>
      </p:sp>
    </p:spTree>
    <p:extLst>
      <p:ext uri="{BB962C8B-B14F-4D97-AF65-F5344CB8AC3E}">
        <p14:creationId xmlns:p14="http://schemas.microsoft.com/office/powerpoint/2010/main" val="18255657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CO" dirty="0"/>
          </a:p>
        </p:txBody>
      </p:sp>
      <p:sp>
        <p:nvSpPr>
          <p:cNvPr id="4" name="3 Marcador de número de diapositiva"/>
          <p:cNvSpPr>
            <a:spLocks noGrp="1"/>
          </p:cNvSpPr>
          <p:nvPr>
            <p:ph type="sldNum" sz="quarter" idx="10"/>
          </p:nvPr>
        </p:nvSpPr>
        <p:spPr/>
        <p:txBody>
          <a:bodyPr/>
          <a:lstStyle/>
          <a:p>
            <a:fld id="{3D415158-DB81-4AEF-9EFA-F9D71E9CEC70}" type="slidenum">
              <a:rPr lang="es-CO" smtClean="0"/>
              <a:t>19</a:t>
            </a:fld>
            <a:endParaRPr lang="es-CO"/>
          </a:p>
        </p:txBody>
      </p:sp>
    </p:spTree>
    <p:extLst>
      <p:ext uri="{BB962C8B-B14F-4D97-AF65-F5344CB8AC3E}">
        <p14:creationId xmlns:p14="http://schemas.microsoft.com/office/powerpoint/2010/main" val="1553982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a:xfrm>
            <a:off x="384175" y="687388"/>
            <a:ext cx="6094413" cy="3429000"/>
          </a:xfrm>
          <a:ln/>
        </p:spPr>
      </p:sp>
      <p:sp>
        <p:nvSpPr>
          <p:cNvPr id="113667" name="Rectangle 3"/>
          <p:cNvSpPr>
            <a:spLocks noGrp="1" noChangeArrowheads="1"/>
          </p:cNvSpPr>
          <p:nvPr>
            <p:ph type="body" idx="1"/>
          </p:nvPr>
        </p:nvSpPr>
        <p:spPr>
          <a:xfrm>
            <a:off x="914400" y="4343618"/>
            <a:ext cx="5029200" cy="4113782"/>
          </a:xfrm>
          <a:noFill/>
        </p:spPr>
        <p:txBody>
          <a:bodyPr/>
          <a:lstStyle/>
          <a:p>
            <a:endParaRPr lang="es-ES"/>
          </a:p>
        </p:txBody>
      </p:sp>
    </p:spTree>
    <p:extLst>
      <p:ext uri="{BB962C8B-B14F-4D97-AF65-F5344CB8AC3E}">
        <p14:creationId xmlns:p14="http://schemas.microsoft.com/office/powerpoint/2010/main" val="492041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2A10CD98-9B11-7740-959F-FF52FFBFF034}" type="slidenum">
              <a:rPr lang="es-ES_tradnl" smtClean="0"/>
              <a:t>25</a:t>
            </a:fld>
            <a:endParaRPr lang="es-ES_tradnl"/>
          </a:p>
        </p:txBody>
      </p:sp>
    </p:spTree>
    <p:extLst>
      <p:ext uri="{BB962C8B-B14F-4D97-AF65-F5344CB8AC3E}">
        <p14:creationId xmlns:p14="http://schemas.microsoft.com/office/powerpoint/2010/main" val="17621710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Uno de los mayores desafíos para las organizaciones en su rápida transición a la nube ha sido la gestión de permisos.</a:t>
            </a:r>
          </a:p>
          <a:p>
            <a:r>
              <a:rPr lang="es-ES" dirty="0"/>
              <a:t>Lograr el equilibrio entre demasiados permisos y no los suficientes es complicado de hacer bien.</a:t>
            </a:r>
          </a:p>
          <a:p>
            <a:endParaRPr lang="es-ES" dirty="0"/>
          </a:p>
          <a:p>
            <a:r>
              <a:rPr lang="es-ES" dirty="0"/>
              <a:t>Siempre debe haber una tensión saludable entre otorgar a su gente todos los permisos que necesitan para hacer su trabajo y restringir los permisos que tienen para minimizar su superficie de amenaza.</a:t>
            </a:r>
          </a:p>
          <a:p>
            <a:endParaRPr lang="es-ES" dirty="0"/>
          </a:p>
          <a:p>
            <a:r>
              <a:rPr lang="es-ES" dirty="0"/>
              <a:t>Esta idea se conoce más comúnmente como el principio de privilegio mínimo, en el que otorga el mínimo de permisos a los empleados para que accedan a lo que necesitan. Si no se les da suficiente permiso, entonces no podrán funcionar de manera efectiva.</a:t>
            </a:r>
          </a:p>
          <a:p>
            <a:endParaRPr lang="es-ES" dirty="0"/>
          </a:p>
          <a:p>
            <a:r>
              <a:rPr lang="es-ES" dirty="0"/>
              <a:t>El riesgo aquí es bastante sencillo. Cuantas más personas tengan permisos para más cosas, mayor será la posibilidad de que puedan causar daño o que su cuenta se vea comprometida por causar daño.</a:t>
            </a:r>
          </a:p>
          <a:p>
            <a:endParaRPr lang="es-ES" dirty="0"/>
          </a:p>
          <a:p>
            <a:r>
              <a:rPr lang="es-ES" dirty="0"/>
              <a:t>Con este equilibrio en mente, debemos pensar en cómo podemos trabajar dentro de nuestras organizaciones para encontrar el punto </a:t>
            </a:r>
            <a:r>
              <a:rPr lang="es-ES" dirty="0" err="1"/>
              <a:t>Goldilocks</a:t>
            </a:r>
            <a:r>
              <a:rPr lang="es-ES" dirty="0"/>
              <a:t> en el espectro, ni demasiado duro ni demasiado blando, y hacer que todo funcione de manera rápida y eficiente a escala empresarial.</a:t>
            </a:r>
            <a:endParaRPr lang="es-CO" dirty="0"/>
          </a:p>
        </p:txBody>
      </p:sp>
      <p:sp>
        <p:nvSpPr>
          <p:cNvPr id="4" name="Marcador de número de diapositiva 3"/>
          <p:cNvSpPr>
            <a:spLocks noGrp="1"/>
          </p:cNvSpPr>
          <p:nvPr>
            <p:ph type="sldNum" sz="quarter" idx="5"/>
          </p:nvPr>
        </p:nvSpPr>
        <p:spPr/>
        <p:txBody>
          <a:bodyPr/>
          <a:lstStyle/>
          <a:p>
            <a:fld id="{2A10CD98-9B11-7740-959F-FF52FFBFF034}" type="slidenum">
              <a:rPr lang="es-ES_tradnl" smtClean="0"/>
              <a:t>26</a:t>
            </a:fld>
            <a:endParaRPr lang="es-ES_tradnl"/>
          </a:p>
        </p:txBody>
      </p:sp>
    </p:spTree>
    <p:extLst>
      <p:ext uri="{BB962C8B-B14F-4D97-AF65-F5344CB8AC3E}">
        <p14:creationId xmlns:p14="http://schemas.microsoft.com/office/powerpoint/2010/main" val="1717300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2A10CD98-9B11-7740-959F-FF52FFBFF034}" type="slidenum">
              <a:rPr lang="es-ES_tradnl" smtClean="0"/>
              <a:t>40</a:t>
            </a:fld>
            <a:endParaRPr lang="es-ES_tradnl"/>
          </a:p>
        </p:txBody>
      </p:sp>
    </p:spTree>
    <p:extLst>
      <p:ext uri="{BB962C8B-B14F-4D97-AF65-F5344CB8AC3E}">
        <p14:creationId xmlns:p14="http://schemas.microsoft.com/office/powerpoint/2010/main" val="359269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005881BD-A0A5-44E6-8B2C-5202BC692F24}" type="slidenum">
              <a:rPr lang="es-CO" smtClean="0"/>
              <a:t>42</a:t>
            </a:fld>
            <a:endParaRPr lang="es-CO"/>
          </a:p>
        </p:txBody>
      </p:sp>
    </p:spTree>
    <p:extLst>
      <p:ext uri="{BB962C8B-B14F-4D97-AF65-F5344CB8AC3E}">
        <p14:creationId xmlns:p14="http://schemas.microsoft.com/office/powerpoint/2010/main" val="3460606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Medellín">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2596E66B-05E0-5444-8A9C-D3EB1F16D416}"/>
              </a:ext>
            </a:extLst>
          </p:cNvPr>
          <p:cNvSpPr>
            <a:spLocks noGrp="1"/>
          </p:cNvSpPr>
          <p:nvPr>
            <p:ph type="body" sz="quarter" idx="10" hasCustomPrompt="1"/>
          </p:nvPr>
        </p:nvSpPr>
        <p:spPr>
          <a:xfrm>
            <a:off x="623328" y="4620899"/>
            <a:ext cx="4913779" cy="1087990"/>
          </a:xfrm>
        </p:spPr>
        <p:txBody>
          <a:bodyPr>
            <a:noAutofit/>
          </a:bodyPr>
          <a:lstStyle>
            <a:lvl1pPr marL="0" indent="0">
              <a:buNone/>
              <a:defRPr sz="353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7" name="Marcador de texto 6">
            <a:extLst>
              <a:ext uri="{FF2B5EF4-FFF2-40B4-BE49-F238E27FC236}">
                <a16:creationId xmlns:a16="http://schemas.microsoft.com/office/drawing/2014/main" id="{72EAC24B-8E5A-8243-AE31-3EF52762FFE5}"/>
              </a:ext>
            </a:extLst>
          </p:cNvPr>
          <p:cNvSpPr>
            <a:spLocks noGrp="1"/>
          </p:cNvSpPr>
          <p:nvPr>
            <p:ph type="body" sz="quarter" idx="11" hasCustomPrompt="1"/>
          </p:nvPr>
        </p:nvSpPr>
        <p:spPr>
          <a:xfrm>
            <a:off x="623328" y="5806304"/>
            <a:ext cx="4913779" cy="62332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Medellín</a:t>
            </a:r>
            <a:endParaRPr lang="es-CO" dirty="0"/>
          </a:p>
        </p:txBody>
      </p:sp>
    </p:spTree>
    <p:extLst>
      <p:ext uri="{BB962C8B-B14F-4D97-AF65-F5344CB8AC3E}">
        <p14:creationId xmlns:p14="http://schemas.microsoft.com/office/powerpoint/2010/main" val="7548670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olegio Medellín">
    <p:spTree>
      <p:nvGrpSpPr>
        <p:cNvPr id="1" name=""/>
        <p:cNvGrpSpPr/>
        <p:nvPr/>
      </p:nvGrpSpPr>
      <p:grpSpPr>
        <a:xfrm>
          <a:off x="0" y="0"/>
          <a:ext cx="0" cy="0"/>
          <a:chOff x="0" y="0"/>
          <a:chExt cx="0" cy="0"/>
        </a:xfrm>
      </p:grpSpPr>
    </p:spTree>
    <p:extLst>
      <p:ext uri="{BB962C8B-B14F-4D97-AF65-F5344CB8AC3E}">
        <p14:creationId xmlns:p14="http://schemas.microsoft.com/office/powerpoint/2010/main" val="9010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legio-texto e image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C6558C-9957-AE48-B09C-A4407EA0C8AC}"/>
              </a:ext>
            </a:extLst>
          </p:cNvPr>
          <p:cNvSpPr>
            <a:spLocks noGrp="1"/>
          </p:cNvSpPr>
          <p:nvPr>
            <p:ph type="title"/>
          </p:nvPr>
        </p:nvSpPr>
        <p:spPr>
          <a:xfrm>
            <a:off x="448856" y="1203891"/>
            <a:ext cx="5370054" cy="1325563"/>
          </a:xfrm>
        </p:spPr>
        <p:txBody>
          <a:bodyPr>
            <a:normAutofit/>
          </a:bodyPr>
          <a:lstStyle>
            <a:lvl1pPr>
              <a:defRPr sz="353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texto 4">
            <a:extLst>
              <a:ext uri="{FF2B5EF4-FFF2-40B4-BE49-F238E27FC236}">
                <a16:creationId xmlns:a16="http://schemas.microsoft.com/office/drawing/2014/main" id="{00D30D66-9919-7345-8589-FCCA19022206}"/>
              </a:ext>
            </a:extLst>
          </p:cNvPr>
          <p:cNvSpPr>
            <a:spLocks noGrp="1"/>
          </p:cNvSpPr>
          <p:nvPr>
            <p:ph type="body" sz="quarter" idx="10"/>
          </p:nvPr>
        </p:nvSpPr>
        <p:spPr>
          <a:xfrm>
            <a:off x="448236" y="2800070"/>
            <a:ext cx="5370419" cy="3227294"/>
          </a:xfrm>
        </p:spPr>
        <p:txBody>
          <a:bodyPr>
            <a:normAutofit/>
          </a:bodyPr>
          <a:lstStyle>
            <a:lvl1pPr>
              <a:defRPr sz="2118" b="0" i="0">
                <a:latin typeface="Arial" panose="020B0604020202020204" pitchFamily="34" charset="0"/>
                <a:cs typeface="Arial" panose="020B0604020202020204" pitchFamily="34" charset="0"/>
              </a:defRPr>
            </a:lvl1pPr>
            <a:lvl2pPr>
              <a:defRPr sz="1765" b="0" i="0">
                <a:latin typeface="Arial" panose="020B0604020202020204" pitchFamily="34" charset="0"/>
                <a:cs typeface="Arial" panose="020B0604020202020204" pitchFamily="34" charset="0"/>
              </a:defRPr>
            </a:lvl2pPr>
            <a:lvl3pPr>
              <a:defRPr sz="1588" b="0" i="0">
                <a:latin typeface="Arial" panose="020B0604020202020204" pitchFamily="34" charset="0"/>
                <a:cs typeface="Arial" panose="020B0604020202020204" pitchFamily="34" charset="0"/>
              </a:defRPr>
            </a:lvl3pPr>
            <a:lvl4pPr>
              <a:defRPr sz="1588" b="0" i="0">
                <a:latin typeface="Arial" panose="020B0604020202020204" pitchFamily="34" charset="0"/>
                <a:cs typeface="Arial" panose="020B0604020202020204" pitchFamily="34" charset="0"/>
              </a:defRPr>
            </a:lvl4pPr>
            <a:lvl5pPr>
              <a:defRPr sz="1588"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38415237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Personas Medellín">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16462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n Medellín">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50261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ostgrad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4C6B46-AE0A-2242-9732-D30BEEE455A8}"/>
              </a:ext>
            </a:extLst>
          </p:cNvPr>
          <p:cNvSpPr>
            <a:spLocks noGrp="1"/>
          </p:cNvSpPr>
          <p:nvPr>
            <p:ph type="title"/>
          </p:nvPr>
        </p:nvSpPr>
        <p:spPr>
          <a:xfrm>
            <a:off x="448856" y="1203891"/>
            <a:ext cx="5370054" cy="1325563"/>
          </a:xfrm>
        </p:spPr>
        <p:txBody>
          <a:bodyPr>
            <a:normAutofit/>
          </a:bodyPr>
          <a:lstStyle>
            <a:lvl1pPr>
              <a:defRPr sz="353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3" name="Marcador de texto 4">
            <a:extLst>
              <a:ext uri="{FF2B5EF4-FFF2-40B4-BE49-F238E27FC236}">
                <a16:creationId xmlns:a16="http://schemas.microsoft.com/office/drawing/2014/main" id="{95848E47-E960-F840-BCAE-22AFDD09C7E0}"/>
              </a:ext>
            </a:extLst>
          </p:cNvPr>
          <p:cNvSpPr>
            <a:spLocks noGrp="1"/>
          </p:cNvSpPr>
          <p:nvPr>
            <p:ph type="body" sz="quarter" idx="10"/>
          </p:nvPr>
        </p:nvSpPr>
        <p:spPr>
          <a:xfrm>
            <a:off x="448236" y="2800070"/>
            <a:ext cx="5370419" cy="3227294"/>
          </a:xfrm>
        </p:spPr>
        <p:txBody>
          <a:bodyPr>
            <a:normAutofit/>
          </a:bodyPr>
          <a:lstStyle>
            <a:lvl1pPr>
              <a:defRPr sz="2118" b="0" i="0">
                <a:latin typeface="Arial" panose="020B0604020202020204" pitchFamily="34" charset="0"/>
                <a:cs typeface="Arial" panose="020B0604020202020204" pitchFamily="34" charset="0"/>
              </a:defRPr>
            </a:lvl1pPr>
            <a:lvl2pPr>
              <a:defRPr sz="1765" b="0" i="0">
                <a:latin typeface="Arial" panose="020B0604020202020204" pitchFamily="34" charset="0"/>
                <a:cs typeface="Arial" panose="020B0604020202020204" pitchFamily="34" charset="0"/>
              </a:defRPr>
            </a:lvl2pPr>
            <a:lvl3pPr>
              <a:defRPr sz="1588" b="0" i="0">
                <a:latin typeface="Arial" panose="020B0604020202020204" pitchFamily="34" charset="0"/>
                <a:cs typeface="Arial" panose="020B0604020202020204" pitchFamily="34" charset="0"/>
              </a:defRPr>
            </a:lvl3pPr>
            <a:lvl4pPr>
              <a:defRPr sz="1588" b="0" i="0">
                <a:latin typeface="Arial" panose="020B0604020202020204" pitchFamily="34" charset="0"/>
                <a:cs typeface="Arial" panose="020B0604020202020204" pitchFamily="34" charset="0"/>
              </a:defRPr>
            </a:lvl4pPr>
            <a:lvl5pPr>
              <a:defRPr sz="1588"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39263485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Imagen Bucaramanga">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17118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Personas Bucaramanga">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34925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ersonas Montería">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76652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n Montería">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4D7DA507-BAB2-9D4E-9E47-F7A0ED598DF1}"/>
              </a:ext>
            </a:extLst>
          </p:cNvPr>
          <p:cNvSpPr>
            <a:spLocks noGrp="1"/>
          </p:cNvSpPr>
          <p:nvPr>
            <p:ph type="title"/>
          </p:nvPr>
        </p:nvSpPr>
        <p:spPr>
          <a:xfrm>
            <a:off x="448856" y="1203891"/>
            <a:ext cx="5370054" cy="1325563"/>
          </a:xfrm>
        </p:spPr>
        <p:txBody>
          <a:bodyPr>
            <a:normAutofit/>
          </a:bodyPr>
          <a:lstStyle>
            <a:lvl1pPr>
              <a:defRPr sz="353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4" name="Marcador de texto 4">
            <a:extLst>
              <a:ext uri="{FF2B5EF4-FFF2-40B4-BE49-F238E27FC236}">
                <a16:creationId xmlns:a16="http://schemas.microsoft.com/office/drawing/2014/main" id="{F1105376-6298-1040-BAAE-3D749FDA6643}"/>
              </a:ext>
            </a:extLst>
          </p:cNvPr>
          <p:cNvSpPr>
            <a:spLocks noGrp="1"/>
          </p:cNvSpPr>
          <p:nvPr>
            <p:ph type="body" sz="quarter" idx="10"/>
          </p:nvPr>
        </p:nvSpPr>
        <p:spPr>
          <a:xfrm>
            <a:off x="448236" y="2800070"/>
            <a:ext cx="5370419" cy="3227294"/>
          </a:xfrm>
        </p:spPr>
        <p:txBody>
          <a:bodyPr>
            <a:normAutofit/>
          </a:bodyPr>
          <a:lstStyle>
            <a:lvl1pPr>
              <a:defRPr sz="2118" b="0" i="0">
                <a:latin typeface="Arial" panose="020B0604020202020204" pitchFamily="34" charset="0"/>
                <a:cs typeface="Arial" panose="020B0604020202020204" pitchFamily="34" charset="0"/>
              </a:defRPr>
            </a:lvl1pPr>
            <a:lvl2pPr>
              <a:defRPr sz="1765" b="0" i="0">
                <a:latin typeface="Arial" panose="020B0604020202020204" pitchFamily="34" charset="0"/>
                <a:cs typeface="Arial" panose="020B0604020202020204" pitchFamily="34" charset="0"/>
              </a:defRPr>
            </a:lvl2pPr>
            <a:lvl3pPr>
              <a:defRPr sz="1588" b="0" i="0">
                <a:latin typeface="Arial" panose="020B0604020202020204" pitchFamily="34" charset="0"/>
                <a:cs typeface="Arial" panose="020B0604020202020204" pitchFamily="34" charset="0"/>
              </a:defRPr>
            </a:lvl3pPr>
            <a:lvl4pPr>
              <a:defRPr sz="1588" b="0" i="0">
                <a:latin typeface="Arial" panose="020B0604020202020204" pitchFamily="34" charset="0"/>
                <a:cs typeface="Arial" panose="020B0604020202020204" pitchFamily="34" charset="0"/>
              </a:defRPr>
            </a:lvl4pPr>
            <a:lvl5pPr>
              <a:defRPr sz="1588"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19993255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ersonas Palmira">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4226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apositiva de título Bucaramanga">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64902D8C-5974-7645-9CED-F972FEE3FDAA}"/>
              </a:ext>
            </a:extLst>
          </p:cNvPr>
          <p:cNvSpPr>
            <a:spLocks noGrp="1"/>
          </p:cNvSpPr>
          <p:nvPr>
            <p:ph type="body" sz="quarter" idx="10" hasCustomPrompt="1"/>
          </p:nvPr>
        </p:nvSpPr>
        <p:spPr>
          <a:xfrm>
            <a:off x="623328" y="4620899"/>
            <a:ext cx="4913779" cy="1087990"/>
          </a:xfrm>
        </p:spPr>
        <p:txBody>
          <a:bodyPr>
            <a:noAutofit/>
          </a:bodyPr>
          <a:lstStyle>
            <a:lvl1pPr marL="0" indent="0">
              <a:buNone/>
              <a:defRPr sz="353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5" name="Marcador de texto 6">
            <a:extLst>
              <a:ext uri="{FF2B5EF4-FFF2-40B4-BE49-F238E27FC236}">
                <a16:creationId xmlns:a16="http://schemas.microsoft.com/office/drawing/2014/main" id="{8716CF4F-DD12-CE44-9367-00355C6C1C07}"/>
              </a:ext>
            </a:extLst>
          </p:cNvPr>
          <p:cNvSpPr>
            <a:spLocks noGrp="1"/>
          </p:cNvSpPr>
          <p:nvPr>
            <p:ph type="body" sz="quarter" idx="11" hasCustomPrompt="1"/>
          </p:nvPr>
        </p:nvSpPr>
        <p:spPr>
          <a:xfrm>
            <a:off x="623328" y="5806304"/>
            <a:ext cx="4913779" cy="62332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Bucaramanga</a:t>
            </a:r>
            <a:endParaRPr lang="es-CO" dirty="0"/>
          </a:p>
        </p:txBody>
      </p:sp>
    </p:spTree>
    <p:extLst>
      <p:ext uri="{BB962C8B-B14F-4D97-AF65-F5344CB8AC3E}">
        <p14:creationId xmlns:p14="http://schemas.microsoft.com/office/powerpoint/2010/main" val="42153987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parador Me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72395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parador Buc">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64957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parador Mo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77585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parador Pal">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30628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0B2A8EE-C8F0-4190-BDB4-8F2A1BDB0C99}" type="datetime1">
              <a:rPr lang="es-CO" smtClean="0"/>
              <a:t>19/09/2025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5053016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1A5540CF-5AE3-4473-9D0C-26DC45D69F45}" type="datetimeFigureOut">
              <a:rPr lang="es-CO" smtClean="0"/>
              <a:t>19/09/2025</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BB747B11-8462-4607-880F-4C9F3F2108E1}" type="slidenum">
              <a:rPr lang="es-CO" smtClean="0"/>
              <a:t>‹Nº›</a:t>
            </a:fld>
            <a:endParaRPr lang="es-CO"/>
          </a:p>
        </p:txBody>
      </p:sp>
    </p:spTree>
    <p:extLst>
      <p:ext uri="{BB962C8B-B14F-4D97-AF65-F5344CB8AC3E}">
        <p14:creationId xmlns:p14="http://schemas.microsoft.com/office/powerpoint/2010/main" val="30882713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40"/>
            <a:ext cx="105156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222" indent="0">
              <a:buNone/>
              <a:defRPr sz="2000">
                <a:solidFill>
                  <a:schemeClr val="tx1">
                    <a:tint val="75000"/>
                  </a:schemeClr>
                </a:solidFill>
              </a:defRPr>
            </a:lvl2pPr>
            <a:lvl3pPr marL="914443" indent="0">
              <a:buNone/>
              <a:defRPr sz="1800">
                <a:solidFill>
                  <a:schemeClr val="tx1">
                    <a:tint val="75000"/>
                  </a:schemeClr>
                </a:solidFill>
              </a:defRPr>
            </a:lvl3pPr>
            <a:lvl4pPr marL="1371666" indent="0">
              <a:buNone/>
              <a:defRPr sz="1600">
                <a:solidFill>
                  <a:schemeClr val="tx1">
                    <a:tint val="75000"/>
                  </a:schemeClr>
                </a:solidFill>
              </a:defRPr>
            </a:lvl4pPr>
            <a:lvl5pPr marL="1828888" indent="0">
              <a:buNone/>
              <a:defRPr sz="1600">
                <a:solidFill>
                  <a:schemeClr val="tx1">
                    <a:tint val="75000"/>
                  </a:schemeClr>
                </a:solidFill>
              </a:defRPr>
            </a:lvl5pPr>
            <a:lvl6pPr marL="2286110" indent="0">
              <a:buNone/>
              <a:defRPr sz="1600">
                <a:solidFill>
                  <a:schemeClr val="tx1">
                    <a:tint val="75000"/>
                  </a:schemeClr>
                </a:solidFill>
              </a:defRPr>
            </a:lvl6pPr>
            <a:lvl7pPr marL="2743331" indent="0">
              <a:buNone/>
              <a:defRPr sz="1600">
                <a:solidFill>
                  <a:schemeClr val="tx1">
                    <a:tint val="75000"/>
                  </a:schemeClr>
                </a:solidFill>
              </a:defRPr>
            </a:lvl7pPr>
            <a:lvl8pPr marL="3200552" indent="0">
              <a:buNone/>
              <a:defRPr sz="1600">
                <a:solidFill>
                  <a:schemeClr val="tx1">
                    <a:tint val="75000"/>
                  </a:schemeClr>
                </a:solidFill>
              </a:defRPr>
            </a:lvl8pPr>
            <a:lvl9pPr marL="3657775" indent="0">
              <a:buNone/>
              <a:defRPr sz="16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6B86245D-015E-46AE-96CC-32E8A5E9A1DF}" type="datetimeFigureOut">
              <a:rPr lang="es-CO" smtClean="0"/>
              <a:t>19/09/2025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2792896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a de Título Montería">
    <p:spTree>
      <p:nvGrpSpPr>
        <p:cNvPr id="1" name=""/>
        <p:cNvGrpSpPr/>
        <p:nvPr/>
      </p:nvGrpSpPr>
      <p:grpSpPr>
        <a:xfrm>
          <a:off x="0" y="0"/>
          <a:ext cx="0" cy="0"/>
          <a:chOff x="0" y="0"/>
          <a:chExt cx="0" cy="0"/>
        </a:xfrm>
      </p:grpSpPr>
      <p:sp>
        <p:nvSpPr>
          <p:cNvPr id="3" name="Marcador de texto 3">
            <a:extLst>
              <a:ext uri="{FF2B5EF4-FFF2-40B4-BE49-F238E27FC236}">
                <a16:creationId xmlns:a16="http://schemas.microsoft.com/office/drawing/2014/main" id="{E415E9DB-A2B7-C448-82DB-70C3AF6F1A55}"/>
              </a:ext>
            </a:extLst>
          </p:cNvPr>
          <p:cNvSpPr>
            <a:spLocks noGrp="1"/>
          </p:cNvSpPr>
          <p:nvPr>
            <p:ph type="body" sz="quarter" idx="10" hasCustomPrompt="1"/>
          </p:nvPr>
        </p:nvSpPr>
        <p:spPr>
          <a:xfrm>
            <a:off x="623328" y="4620899"/>
            <a:ext cx="4913779" cy="1087990"/>
          </a:xfrm>
        </p:spPr>
        <p:txBody>
          <a:bodyPr>
            <a:noAutofit/>
          </a:bodyPr>
          <a:lstStyle>
            <a:lvl1pPr marL="0" indent="0">
              <a:buNone/>
              <a:defRPr sz="353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4" name="Marcador de texto 6">
            <a:extLst>
              <a:ext uri="{FF2B5EF4-FFF2-40B4-BE49-F238E27FC236}">
                <a16:creationId xmlns:a16="http://schemas.microsoft.com/office/drawing/2014/main" id="{4673C5EA-B31B-AF44-864D-09A9EB6DC439}"/>
              </a:ext>
            </a:extLst>
          </p:cNvPr>
          <p:cNvSpPr>
            <a:spLocks noGrp="1"/>
          </p:cNvSpPr>
          <p:nvPr>
            <p:ph type="body" sz="quarter" idx="11" hasCustomPrompt="1"/>
          </p:nvPr>
        </p:nvSpPr>
        <p:spPr>
          <a:xfrm>
            <a:off x="623328" y="5806304"/>
            <a:ext cx="4913779" cy="62332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Montería</a:t>
            </a:r>
            <a:endParaRPr lang="es-CO" dirty="0"/>
          </a:p>
        </p:txBody>
      </p:sp>
    </p:spTree>
    <p:extLst>
      <p:ext uri="{BB962C8B-B14F-4D97-AF65-F5344CB8AC3E}">
        <p14:creationId xmlns:p14="http://schemas.microsoft.com/office/powerpoint/2010/main" val="2878297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de Título Palmira">
    <p:spTree>
      <p:nvGrpSpPr>
        <p:cNvPr id="1" name=""/>
        <p:cNvGrpSpPr/>
        <p:nvPr/>
      </p:nvGrpSpPr>
      <p:grpSpPr>
        <a:xfrm>
          <a:off x="0" y="0"/>
          <a:ext cx="0" cy="0"/>
          <a:chOff x="0" y="0"/>
          <a:chExt cx="0" cy="0"/>
        </a:xfrm>
      </p:grpSpPr>
      <p:sp>
        <p:nvSpPr>
          <p:cNvPr id="3" name="Marcador de texto 3">
            <a:extLst>
              <a:ext uri="{FF2B5EF4-FFF2-40B4-BE49-F238E27FC236}">
                <a16:creationId xmlns:a16="http://schemas.microsoft.com/office/drawing/2014/main" id="{ACD3065D-D187-F24F-802B-82D917750B68}"/>
              </a:ext>
            </a:extLst>
          </p:cNvPr>
          <p:cNvSpPr>
            <a:spLocks noGrp="1"/>
          </p:cNvSpPr>
          <p:nvPr>
            <p:ph type="body" sz="quarter" idx="10" hasCustomPrompt="1"/>
          </p:nvPr>
        </p:nvSpPr>
        <p:spPr>
          <a:xfrm>
            <a:off x="623328" y="4620899"/>
            <a:ext cx="4913779" cy="1087990"/>
          </a:xfrm>
        </p:spPr>
        <p:txBody>
          <a:bodyPr>
            <a:noAutofit/>
          </a:bodyPr>
          <a:lstStyle>
            <a:lvl1pPr marL="0" indent="0">
              <a:buNone/>
              <a:defRPr sz="353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4" name="Marcador de texto 6">
            <a:extLst>
              <a:ext uri="{FF2B5EF4-FFF2-40B4-BE49-F238E27FC236}">
                <a16:creationId xmlns:a16="http://schemas.microsoft.com/office/drawing/2014/main" id="{A2D5DE44-AD08-DB48-B4DE-6FC84952E471}"/>
              </a:ext>
            </a:extLst>
          </p:cNvPr>
          <p:cNvSpPr>
            <a:spLocks noGrp="1"/>
          </p:cNvSpPr>
          <p:nvPr>
            <p:ph type="body" sz="quarter" idx="11" hasCustomPrompt="1"/>
          </p:nvPr>
        </p:nvSpPr>
        <p:spPr>
          <a:xfrm>
            <a:off x="623328" y="5806304"/>
            <a:ext cx="4913779" cy="62332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Palmira</a:t>
            </a:r>
            <a:endParaRPr lang="es-CO" dirty="0"/>
          </a:p>
        </p:txBody>
      </p:sp>
    </p:spTree>
    <p:extLst>
      <p:ext uri="{BB962C8B-B14F-4D97-AF65-F5344CB8AC3E}">
        <p14:creationId xmlns:p14="http://schemas.microsoft.com/office/powerpoint/2010/main" val="202509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ítulo y texto">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1F73B532-45B4-2C46-A8D5-63C800784919}"/>
              </a:ext>
            </a:extLst>
          </p:cNvPr>
          <p:cNvSpPr>
            <a:spLocks noGrp="1"/>
          </p:cNvSpPr>
          <p:nvPr>
            <p:ph type="title"/>
          </p:nvPr>
        </p:nvSpPr>
        <p:spPr>
          <a:xfrm>
            <a:off x="599005" y="1203891"/>
            <a:ext cx="9559128" cy="1325563"/>
          </a:xfrm>
        </p:spPr>
        <p:txBody>
          <a:bodyPr>
            <a:normAutofit/>
          </a:bodyPr>
          <a:lstStyle>
            <a:lvl1pPr>
              <a:defRPr sz="353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8" name="Marcador de texto 7">
            <a:extLst>
              <a:ext uri="{FF2B5EF4-FFF2-40B4-BE49-F238E27FC236}">
                <a16:creationId xmlns:a16="http://schemas.microsoft.com/office/drawing/2014/main" id="{3CB2CCC8-6A51-0448-B720-4D06071CFDCF}"/>
              </a:ext>
            </a:extLst>
          </p:cNvPr>
          <p:cNvSpPr>
            <a:spLocks noGrp="1"/>
          </p:cNvSpPr>
          <p:nvPr>
            <p:ph type="body" sz="quarter" idx="11"/>
          </p:nvPr>
        </p:nvSpPr>
        <p:spPr>
          <a:xfrm>
            <a:off x="599005" y="2896721"/>
            <a:ext cx="9559127" cy="2384051"/>
          </a:xfrm>
        </p:spPr>
        <p:txBody>
          <a:bodyPr>
            <a:normAutofit/>
          </a:bodyPr>
          <a:lstStyle>
            <a:lvl1pPr>
              <a:defRPr sz="2118" b="0" i="0">
                <a:latin typeface="Arial" panose="020B0604020202020204" pitchFamily="34" charset="0"/>
                <a:cs typeface="Arial" panose="020B0604020202020204" pitchFamily="34" charset="0"/>
              </a:defRPr>
            </a:lvl1pPr>
            <a:lvl2pPr>
              <a:defRPr sz="1765" b="0" i="0">
                <a:latin typeface="Arial" panose="020B0604020202020204" pitchFamily="34" charset="0"/>
                <a:cs typeface="Arial" panose="020B0604020202020204" pitchFamily="34" charset="0"/>
              </a:defRPr>
            </a:lvl2pPr>
            <a:lvl3pPr>
              <a:defRPr sz="1588" b="0" i="0">
                <a:latin typeface="Arial" panose="020B0604020202020204" pitchFamily="34" charset="0"/>
                <a:cs typeface="Arial" panose="020B0604020202020204" pitchFamily="34" charset="0"/>
              </a:defRPr>
            </a:lvl3pPr>
            <a:lvl4pPr>
              <a:defRPr sz="1588" b="0" i="0">
                <a:latin typeface="Arial" panose="020B0604020202020204" pitchFamily="34" charset="0"/>
                <a:cs typeface="Arial" panose="020B0604020202020204" pitchFamily="34" charset="0"/>
              </a:defRPr>
            </a:lvl4pPr>
            <a:lvl5pPr>
              <a:defRPr sz="1588"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2949656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ítulo-texto-image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73F491-1BDC-0443-9398-BE5406EACA58}"/>
              </a:ext>
            </a:extLst>
          </p:cNvPr>
          <p:cNvSpPr>
            <a:spLocks noGrp="1"/>
          </p:cNvSpPr>
          <p:nvPr>
            <p:ph type="title"/>
          </p:nvPr>
        </p:nvSpPr>
        <p:spPr>
          <a:xfrm>
            <a:off x="448855" y="1203891"/>
            <a:ext cx="11262311" cy="1325563"/>
          </a:xfrm>
        </p:spPr>
        <p:txBody>
          <a:bodyPr>
            <a:normAutofit/>
          </a:bodyPr>
          <a:lstStyle>
            <a:lvl1pPr>
              <a:defRPr sz="353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texto 4">
            <a:extLst>
              <a:ext uri="{FF2B5EF4-FFF2-40B4-BE49-F238E27FC236}">
                <a16:creationId xmlns:a16="http://schemas.microsoft.com/office/drawing/2014/main" id="{07058790-96AD-CA4D-A66F-9786E6AA400D}"/>
              </a:ext>
            </a:extLst>
          </p:cNvPr>
          <p:cNvSpPr>
            <a:spLocks noGrp="1"/>
          </p:cNvSpPr>
          <p:nvPr>
            <p:ph type="body" sz="quarter" idx="10"/>
          </p:nvPr>
        </p:nvSpPr>
        <p:spPr>
          <a:xfrm>
            <a:off x="448236" y="2909328"/>
            <a:ext cx="6042772" cy="320348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posición de imagen 6">
            <a:extLst>
              <a:ext uri="{FF2B5EF4-FFF2-40B4-BE49-F238E27FC236}">
                <a16:creationId xmlns:a16="http://schemas.microsoft.com/office/drawing/2014/main" id="{4DDFD31F-1FED-CC47-939B-20E7A96EEEDD}"/>
              </a:ext>
            </a:extLst>
          </p:cNvPr>
          <p:cNvSpPr>
            <a:spLocks noGrp="1"/>
          </p:cNvSpPr>
          <p:nvPr>
            <p:ph type="pic" sz="quarter" idx="11"/>
          </p:nvPr>
        </p:nvSpPr>
        <p:spPr>
          <a:xfrm>
            <a:off x="6674504" y="2860302"/>
            <a:ext cx="5035643" cy="3252507"/>
          </a:xfrm>
        </p:spPr>
        <p:txBody>
          <a:bodyPr/>
          <a:lstStyle/>
          <a:p>
            <a:endParaRPr lang="es-CO"/>
          </a:p>
        </p:txBody>
      </p:sp>
    </p:spTree>
    <p:extLst>
      <p:ext uri="{BB962C8B-B14F-4D97-AF65-F5344CB8AC3E}">
        <p14:creationId xmlns:p14="http://schemas.microsoft.com/office/powerpoint/2010/main" val="1767187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ítulo y multimedia">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3E924A9-CAF5-9B4B-98E0-85F673CB30AC}"/>
              </a:ext>
            </a:extLst>
          </p:cNvPr>
          <p:cNvSpPr>
            <a:spLocks noGrp="1"/>
          </p:cNvSpPr>
          <p:nvPr>
            <p:ph type="title"/>
          </p:nvPr>
        </p:nvSpPr>
        <p:spPr>
          <a:xfrm>
            <a:off x="623454" y="531538"/>
            <a:ext cx="9559128" cy="1106559"/>
          </a:xfrm>
        </p:spPr>
        <p:txBody>
          <a:bodyPr>
            <a:normAutofit/>
          </a:bodyPr>
          <a:lstStyle>
            <a:lvl1pPr>
              <a:defRPr sz="353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medios 4">
            <a:extLst>
              <a:ext uri="{FF2B5EF4-FFF2-40B4-BE49-F238E27FC236}">
                <a16:creationId xmlns:a16="http://schemas.microsoft.com/office/drawing/2014/main" id="{BEF3CE8C-793C-1145-84DD-7B818CE544BC}"/>
              </a:ext>
            </a:extLst>
          </p:cNvPr>
          <p:cNvSpPr>
            <a:spLocks noGrp="1"/>
          </p:cNvSpPr>
          <p:nvPr>
            <p:ph type="media" sz="quarter" idx="10"/>
          </p:nvPr>
        </p:nvSpPr>
        <p:spPr>
          <a:xfrm>
            <a:off x="623327" y="1857101"/>
            <a:ext cx="9558618" cy="4096024"/>
          </a:xfrm>
        </p:spPr>
        <p:txBody>
          <a:bodyPr/>
          <a:lstStyle/>
          <a:p>
            <a:endParaRPr lang="es-CO"/>
          </a:p>
        </p:txBody>
      </p:sp>
    </p:spTree>
    <p:extLst>
      <p:ext uri="{BB962C8B-B14F-4D97-AF65-F5344CB8AC3E}">
        <p14:creationId xmlns:p14="http://schemas.microsoft.com/office/powerpoint/2010/main" val="743293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a-gráfico-texto">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9F673202-8B18-514D-9685-8D97863D7A53}"/>
              </a:ext>
            </a:extLst>
          </p:cNvPr>
          <p:cNvSpPr>
            <a:spLocks noGrp="1"/>
          </p:cNvSpPr>
          <p:nvPr>
            <p:ph type="title"/>
          </p:nvPr>
        </p:nvSpPr>
        <p:spPr>
          <a:xfrm>
            <a:off x="448856" y="1338366"/>
            <a:ext cx="10443263" cy="1325563"/>
          </a:xfrm>
        </p:spPr>
        <p:txBody>
          <a:bodyPr>
            <a:normAutofit/>
          </a:bodyPr>
          <a:lstStyle>
            <a:lvl1pPr>
              <a:defRPr sz="353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tabla 4">
            <a:extLst>
              <a:ext uri="{FF2B5EF4-FFF2-40B4-BE49-F238E27FC236}">
                <a16:creationId xmlns:a16="http://schemas.microsoft.com/office/drawing/2014/main" id="{6450A7A0-43E0-1440-B983-790CAD8F434B}"/>
              </a:ext>
            </a:extLst>
          </p:cNvPr>
          <p:cNvSpPr>
            <a:spLocks noGrp="1"/>
          </p:cNvSpPr>
          <p:nvPr>
            <p:ph type="tbl" sz="quarter" idx="10"/>
          </p:nvPr>
        </p:nvSpPr>
        <p:spPr>
          <a:xfrm>
            <a:off x="448855" y="2994776"/>
            <a:ext cx="3781365" cy="2970960"/>
          </a:xfrm>
        </p:spPr>
        <p:txBody>
          <a:bodyPr/>
          <a:lstStyle/>
          <a:p>
            <a:endParaRPr lang="es-CO"/>
          </a:p>
        </p:txBody>
      </p:sp>
      <p:sp>
        <p:nvSpPr>
          <p:cNvPr id="7" name="Marcador de gráfico 6">
            <a:extLst>
              <a:ext uri="{FF2B5EF4-FFF2-40B4-BE49-F238E27FC236}">
                <a16:creationId xmlns:a16="http://schemas.microsoft.com/office/drawing/2014/main" id="{BD301C88-2BAD-5147-A445-06CFDF36B11C}"/>
              </a:ext>
            </a:extLst>
          </p:cNvPr>
          <p:cNvSpPr>
            <a:spLocks noGrp="1"/>
          </p:cNvSpPr>
          <p:nvPr>
            <p:ph type="chart" sz="quarter" idx="11"/>
          </p:nvPr>
        </p:nvSpPr>
        <p:spPr>
          <a:xfrm>
            <a:off x="4450137" y="3007001"/>
            <a:ext cx="3263713" cy="2970960"/>
          </a:xfrm>
        </p:spPr>
        <p:txBody>
          <a:bodyPr/>
          <a:lstStyle/>
          <a:p>
            <a:endParaRPr lang="es-CO"/>
          </a:p>
        </p:txBody>
      </p:sp>
      <p:sp>
        <p:nvSpPr>
          <p:cNvPr id="9" name="Marcador de texto 8">
            <a:extLst>
              <a:ext uri="{FF2B5EF4-FFF2-40B4-BE49-F238E27FC236}">
                <a16:creationId xmlns:a16="http://schemas.microsoft.com/office/drawing/2014/main" id="{EE5037AD-8243-C146-BBB8-4B269A3DE6F8}"/>
              </a:ext>
            </a:extLst>
          </p:cNvPr>
          <p:cNvSpPr>
            <a:spLocks noGrp="1"/>
          </p:cNvSpPr>
          <p:nvPr>
            <p:ph type="body" sz="quarter" idx="12"/>
          </p:nvPr>
        </p:nvSpPr>
        <p:spPr>
          <a:xfrm>
            <a:off x="7909953" y="3007001"/>
            <a:ext cx="2982165" cy="29709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6555064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olegio Marinilla">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6777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3562" y="287047"/>
            <a:ext cx="11294289"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13563" y="1747546"/>
            <a:ext cx="11294289" cy="4169160"/>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extLst>
      <p:ext uri="{BB962C8B-B14F-4D97-AF65-F5344CB8AC3E}">
        <p14:creationId xmlns:p14="http://schemas.microsoft.com/office/powerpoint/2010/main" val="3430670348"/>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Lst>
  <p:hf hdr="0" ftr="0" dt="0"/>
  <p:txStyles>
    <p:titleStyle>
      <a:lvl1pPr algn="l" defTabSz="914422" rtl="0" eaLnBrk="1" latinLnBrk="0" hangingPunct="1">
        <a:lnSpc>
          <a:spcPct val="90000"/>
        </a:lnSpc>
        <a:spcBef>
          <a:spcPct val="0"/>
        </a:spcBef>
        <a:buNone/>
        <a:defRPr sz="4401" kern="1200">
          <a:solidFill>
            <a:schemeClr val="tx1">
              <a:lumMod val="75000"/>
              <a:lumOff val="25000"/>
            </a:schemeClr>
          </a:solidFill>
          <a:latin typeface="Flama Condensed Light" panose="02000000000000000000" pitchFamily="50" charset="0"/>
          <a:ea typeface="+mj-ea"/>
          <a:cs typeface="+mj-cs"/>
        </a:defRPr>
      </a:lvl1pPr>
    </p:titleStyle>
    <p:bodyStyle>
      <a:lvl1pPr marL="228605" indent="-228605" algn="l" defTabSz="914422"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Flama Condensed Light" panose="02000000000000000000" pitchFamily="50" charset="0"/>
          <a:ea typeface="+mn-ea"/>
          <a:cs typeface="+mn-cs"/>
        </a:defRPr>
      </a:lvl1pPr>
      <a:lvl2pPr marL="685816" indent="-228605" algn="l" defTabSz="914422"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Flama Condensed Light" panose="02000000000000000000" pitchFamily="50" charset="0"/>
          <a:ea typeface="+mn-ea"/>
          <a:cs typeface="+mn-cs"/>
        </a:defRPr>
      </a:lvl2pPr>
      <a:lvl3pPr marL="1143027" indent="-228605" algn="l" defTabSz="914422"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Flama Condensed Light" panose="02000000000000000000" pitchFamily="50" charset="0"/>
          <a:ea typeface="+mn-ea"/>
          <a:cs typeface="+mn-cs"/>
        </a:defRPr>
      </a:lvl3pPr>
      <a:lvl4pPr marL="1600239" indent="-228605" algn="l" defTabSz="914422"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Flama Condensed Light" panose="02000000000000000000" pitchFamily="50" charset="0"/>
          <a:ea typeface="+mn-ea"/>
          <a:cs typeface="+mn-cs"/>
        </a:defRPr>
      </a:lvl4pPr>
      <a:lvl5pPr marL="2057449" indent="-228605" algn="l" defTabSz="914422"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Flama Condensed Light" panose="02000000000000000000" pitchFamily="50" charset="0"/>
          <a:ea typeface="+mn-ea"/>
          <a:cs typeface="+mn-cs"/>
        </a:defRPr>
      </a:lvl5pPr>
      <a:lvl6pPr marL="2514660"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1"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2"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3"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2" rtl="0" eaLnBrk="1" latinLnBrk="0" hangingPunct="1">
        <a:defRPr sz="1800" kern="1200">
          <a:solidFill>
            <a:schemeClr val="tx1"/>
          </a:solidFill>
          <a:latin typeface="+mn-lt"/>
          <a:ea typeface="+mn-ea"/>
          <a:cs typeface="+mn-cs"/>
        </a:defRPr>
      </a:lvl1pPr>
      <a:lvl2pPr marL="457211" algn="l" defTabSz="914422" rtl="0" eaLnBrk="1" latinLnBrk="0" hangingPunct="1">
        <a:defRPr sz="1800" kern="1200">
          <a:solidFill>
            <a:schemeClr val="tx1"/>
          </a:solidFill>
          <a:latin typeface="+mn-lt"/>
          <a:ea typeface="+mn-ea"/>
          <a:cs typeface="+mn-cs"/>
        </a:defRPr>
      </a:lvl2pPr>
      <a:lvl3pPr marL="914422" algn="l" defTabSz="914422" rtl="0" eaLnBrk="1" latinLnBrk="0" hangingPunct="1">
        <a:defRPr sz="1800" kern="1200">
          <a:solidFill>
            <a:schemeClr val="tx1"/>
          </a:solidFill>
          <a:latin typeface="+mn-lt"/>
          <a:ea typeface="+mn-ea"/>
          <a:cs typeface="+mn-cs"/>
        </a:defRPr>
      </a:lvl3pPr>
      <a:lvl4pPr marL="1371633" algn="l" defTabSz="914422" rtl="0" eaLnBrk="1" latinLnBrk="0" hangingPunct="1">
        <a:defRPr sz="1800" kern="1200">
          <a:solidFill>
            <a:schemeClr val="tx1"/>
          </a:solidFill>
          <a:latin typeface="+mn-lt"/>
          <a:ea typeface="+mn-ea"/>
          <a:cs typeface="+mn-cs"/>
        </a:defRPr>
      </a:lvl4pPr>
      <a:lvl5pPr marL="1828844" algn="l" defTabSz="914422" rtl="0" eaLnBrk="1" latinLnBrk="0" hangingPunct="1">
        <a:defRPr sz="1800" kern="1200">
          <a:solidFill>
            <a:schemeClr val="tx1"/>
          </a:solidFill>
          <a:latin typeface="+mn-lt"/>
          <a:ea typeface="+mn-ea"/>
          <a:cs typeface="+mn-cs"/>
        </a:defRPr>
      </a:lvl5pPr>
      <a:lvl6pPr marL="2286055" algn="l" defTabSz="914422" rtl="0" eaLnBrk="1" latinLnBrk="0" hangingPunct="1">
        <a:defRPr sz="1800" kern="1200">
          <a:solidFill>
            <a:schemeClr val="tx1"/>
          </a:solidFill>
          <a:latin typeface="+mn-lt"/>
          <a:ea typeface="+mn-ea"/>
          <a:cs typeface="+mn-cs"/>
        </a:defRPr>
      </a:lvl6pPr>
      <a:lvl7pPr marL="2743266" algn="l" defTabSz="914422" rtl="0" eaLnBrk="1" latinLnBrk="0" hangingPunct="1">
        <a:defRPr sz="1800" kern="1200">
          <a:solidFill>
            <a:schemeClr val="tx1"/>
          </a:solidFill>
          <a:latin typeface="+mn-lt"/>
          <a:ea typeface="+mn-ea"/>
          <a:cs typeface="+mn-cs"/>
        </a:defRPr>
      </a:lvl7pPr>
      <a:lvl8pPr marL="3200476" algn="l" defTabSz="914422" rtl="0" eaLnBrk="1" latinLnBrk="0" hangingPunct="1">
        <a:defRPr sz="1800" kern="1200">
          <a:solidFill>
            <a:schemeClr val="tx1"/>
          </a:solidFill>
          <a:latin typeface="+mn-lt"/>
          <a:ea typeface="+mn-ea"/>
          <a:cs typeface="+mn-cs"/>
        </a:defRPr>
      </a:lvl8pPr>
      <a:lvl9pPr marL="3657687" algn="l" defTabSz="91442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cesar.lopezg@upb.edu.co" TargetMode="External"/><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25.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3" Type="http://schemas.openxmlformats.org/officeDocument/2006/relationships/image" Target="../media/image26.svg"/><Relationship Id="rId7" Type="http://schemas.openxmlformats.org/officeDocument/2006/relationships/image" Target="../media/image30.svg"/><Relationship Id="rId2" Type="http://schemas.openxmlformats.org/officeDocument/2006/relationships/image" Target="../media/image25.png"/><Relationship Id="rId1" Type="http://schemas.openxmlformats.org/officeDocument/2006/relationships/slideLayout" Target="../slideLayouts/slideLayout20.xml"/><Relationship Id="rId6" Type="http://schemas.openxmlformats.org/officeDocument/2006/relationships/image" Target="../media/image29.png"/><Relationship Id="rId5" Type="http://schemas.openxmlformats.org/officeDocument/2006/relationships/image" Target="../media/image28.sv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svg"/><Relationship Id="rId7" Type="http://schemas.openxmlformats.org/officeDocument/2006/relationships/image" Target="../media/image39.svg"/><Relationship Id="rId2" Type="http://schemas.openxmlformats.org/officeDocument/2006/relationships/image" Target="../media/image34.png"/><Relationship Id="rId1" Type="http://schemas.openxmlformats.org/officeDocument/2006/relationships/slideLayout" Target="../slideLayouts/slideLayout25.xml"/><Relationship Id="rId6" Type="http://schemas.openxmlformats.org/officeDocument/2006/relationships/image" Target="../media/image38.png"/><Relationship Id="rId5" Type="http://schemas.openxmlformats.org/officeDocument/2006/relationships/image" Target="../media/image37.sv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svg"/></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4.xml"/><Relationship Id="rId4" Type="http://schemas.openxmlformats.org/officeDocument/2006/relationships/image" Target="../media/image45.png"/></Relationships>
</file>

<file path=ppt/slides/_rels/slide2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6.xml"/><Relationship Id="rId1" Type="http://schemas.openxmlformats.org/officeDocument/2006/relationships/slideLayout" Target="../slideLayouts/slideLayout24.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2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8.xml.rels><?xml version="1.0" encoding="UTF-8" standalone="yes"?>
<Relationships xmlns="http://schemas.openxmlformats.org/package/2006/relationships"><Relationship Id="rId8" Type="http://schemas.openxmlformats.org/officeDocument/2006/relationships/image" Target="../media/image59.sv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image" Target="../media/image53.png"/><Relationship Id="rId1" Type="http://schemas.openxmlformats.org/officeDocument/2006/relationships/slideLayout" Target="../slideLayouts/slideLayout24.xml"/><Relationship Id="rId6" Type="http://schemas.openxmlformats.org/officeDocument/2006/relationships/image" Target="../media/image57.svg"/><Relationship Id="rId5" Type="http://schemas.openxmlformats.org/officeDocument/2006/relationships/image" Target="../media/image56.png"/><Relationship Id="rId10" Type="http://schemas.openxmlformats.org/officeDocument/2006/relationships/image" Target="../media/image61.svg"/><Relationship Id="rId4" Type="http://schemas.openxmlformats.org/officeDocument/2006/relationships/image" Target="../media/image55.svg"/><Relationship Id="rId9" Type="http://schemas.openxmlformats.org/officeDocument/2006/relationships/image" Target="../media/image60.png"/></Relationships>
</file>

<file path=ppt/slides/_rels/slide29.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63.emf"/><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3" Type="http://schemas.openxmlformats.org/officeDocument/2006/relationships/image" Target="../media/image65.svg"/><Relationship Id="rId2" Type="http://schemas.openxmlformats.org/officeDocument/2006/relationships/image" Target="../media/image64.png"/><Relationship Id="rId1" Type="http://schemas.openxmlformats.org/officeDocument/2006/relationships/slideLayout" Target="../slideLayouts/slideLayout9.xml"/><Relationship Id="rId6" Type="http://schemas.openxmlformats.org/officeDocument/2006/relationships/image" Target="../media/image68.svg"/><Relationship Id="rId5" Type="http://schemas.openxmlformats.org/officeDocument/2006/relationships/image" Target="../media/image67.png"/><Relationship Id="rId4" Type="http://schemas.openxmlformats.org/officeDocument/2006/relationships/image" Target="../media/image66.png"/></Relationships>
</file>

<file path=ppt/slides/_rels/slide32.xml.rels><?xml version="1.0" encoding="UTF-8" standalone="yes"?>
<Relationships xmlns="http://schemas.openxmlformats.org/package/2006/relationships"><Relationship Id="rId3" Type="http://schemas.openxmlformats.org/officeDocument/2006/relationships/image" Target="../media/image57.svg"/><Relationship Id="rId7" Type="http://schemas.openxmlformats.org/officeDocument/2006/relationships/image" Target="../media/image70.png"/><Relationship Id="rId2" Type="http://schemas.openxmlformats.org/officeDocument/2006/relationships/image" Target="../media/image56.png"/><Relationship Id="rId1" Type="http://schemas.openxmlformats.org/officeDocument/2006/relationships/slideLayout" Target="../slideLayouts/slideLayout9.xml"/><Relationship Id="rId6" Type="http://schemas.openxmlformats.org/officeDocument/2006/relationships/image" Target="../media/image69.png"/><Relationship Id="rId5" Type="http://schemas.openxmlformats.org/officeDocument/2006/relationships/image" Target="../media/image61.svg"/><Relationship Id="rId4" Type="http://schemas.openxmlformats.org/officeDocument/2006/relationships/image" Target="../media/image60.png"/></Relationships>
</file>

<file path=ppt/slides/_rels/slide33.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40.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75.png"/></Relationships>
</file>

<file path=ppt/slides/_rels/slide41.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9.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5.xml.rels><?xml version="1.0" encoding="UTF-8" standalone="yes"?>
<Relationships xmlns="http://schemas.openxmlformats.org/package/2006/relationships"><Relationship Id="rId3" Type="http://schemas.openxmlformats.org/officeDocument/2006/relationships/image" Target="../media/image28.svg"/><Relationship Id="rId7" Type="http://schemas.openxmlformats.org/officeDocument/2006/relationships/image" Target="../media/image81.svg"/><Relationship Id="rId2" Type="http://schemas.openxmlformats.org/officeDocument/2006/relationships/image" Target="../media/image27.png"/><Relationship Id="rId1" Type="http://schemas.openxmlformats.org/officeDocument/2006/relationships/slideLayout" Target="../slideLayouts/slideLayout9.xml"/><Relationship Id="rId6" Type="http://schemas.openxmlformats.org/officeDocument/2006/relationships/image" Target="../media/image80.png"/><Relationship Id="rId5" Type="http://schemas.openxmlformats.org/officeDocument/2006/relationships/image" Target="../media/image79.svg"/><Relationship Id="rId4" Type="http://schemas.openxmlformats.org/officeDocument/2006/relationships/image" Target="../media/image78.png"/></Relationships>
</file>

<file path=ppt/slides/_rels/slide46.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4.xml"/></Relationships>
</file>

<file path=ppt/slides/_rels/slide50.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89.svg"/><Relationship Id="rId2" Type="http://schemas.openxmlformats.org/officeDocument/2006/relationships/image" Target="../media/image88.png"/><Relationship Id="rId1" Type="http://schemas.openxmlformats.org/officeDocument/2006/relationships/slideLayout" Target="../slideLayouts/slideLayout1.xml"/><Relationship Id="rId5" Type="http://schemas.openxmlformats.org/officeDocument/2006/relationships/image" Target="../media/image91.png"/><Relationship Id="rId4" Type="http://schemas.openxmlformats.org/officeDocument/2006/relationships/image" Target="../media/image90.png"/></Relationships>
</file>

<file path=ppt/slides/_rels/slide54.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2.png"/><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96.png"/><Relationship Id="rId1" Type="http://schemas.openxmlformats.org/officeDocument/2006/relationships/slideLayout" Target="../slideLayouts/slideLayout25.xml"/><Relationship Id="rId4" Type="http://schemas.openxmlformats.org/officeDocument/2006/relationships/image" Target="../media/image98.png"/></Relationships>
</file>

<file path=ppt/slides/_rels/slide57.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10.xml"/><Relationship Id="rId1" Type="http://schemas.openxmlformats.org/officeDocument/2006/relationships/slideLayout" Target="../slideLayouts/slideLayout24.xml"/><Relationship Id="rId4" Type="http://schemas.openxmlformats.org/officeDocument/2006/relationships/image" Target="../media/image100.png"/></Relationships>
</file>

<file path=ppt/slides/_rels/slide58.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image" Target="../media/image101.png"/><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image" Target="../media/image104.svg"/><Relationship Id="rId2" Type="http://schemas.openxmlformats.org/officeDocument/2006/relationships/image" Target="../media/image10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0.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11.xml"/><Relationship Id="rId1" Type="http://schemas.openxmlformats.org/officeDocument/2006/relationships/slideLayout" Target="../slideLayouts/slideLayout24.xml"/><Relationship Id="rId4" Type="http://schemas.openxmlformats.org/officeDocument/2006/relationships/image" Target="../media/image71.png"/></Relationships>
</file>

<file path=ppt/slides/_rels/slide61.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106.png"/><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3" Type="http://schemas.openxmlformats.org/officeDocument/2006/relationships/image" Target="../media/image109.svg"/><Relationship Id="rId2" Type="http://schemas.openxmlformats.org/officeDocument/2006/relationships/image" Target="../media/image108.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5.xml"/></Relationships>
</file>

<file path=ppt/slides/_rels/slide64.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885538E4-9A87-47A3-9BB9-DBC7242B91B1}"/>
              </a:ext>
            </a:extLst>
          </p:cNvPr>
          <p:cNvPicPr>
            <a:picLocks noChangeAspect="1"/>
          </p:cNvPicPr>
          <p:nvPr/>
        </p:nvPicPr>
        <p:blipFill rotWithShape="1">
          <a:blip r:embed="rId2"/>
          <a:srcRect t="9784" b="7427"/>
          <a:stretch/>
        </p:blipFill>
        <p:spPr>
          <a:xfrm>
            <a:off x="587908" y="987960"/>
            <a:ext cx="10752446" cy="5004840"/>
          </a:xfrm>
          <a:prstGeom prst="rect">
            <a:avLst/>
          </a:prstGeom>
        </p:spPr>
      </p:pic>
      <p:sp>
        <p:nvSpPr>
          <p:cNvPr id="5" name="Título 1">
            <a:extLst>
              <a:ext uri="{FF2B5EF4-FFF2-40B4-BE49-F238E27FC236}">
                <a16:creationId xmlns:a16="http://schemas.microsoft.com/office/drawing/2014/main" id="{0E58795F-F304-48F9-AB39-E771483580D8}"/>
              </a:ext>
            </a:extLst>
          </p:cNvPr>
          <p:cNvSpPr txBox="1">
            <a:spLocks/>
          </p:cNvSpPr>
          <p:nvPr/>
        </p:nvSpPr>
        <p:spPr>
          <a:xfrm>
            <a:off x="6200588" y="2966373"/>
            <a:ext cx="3948066" cy="777623"/>
          </a:xfrm>
          <a:prstGeom prst="rect">
            <a:avLst/>
          </a:prstGeom>
        </p:spPr>
        <p:txBody>
          <a:bodyPr vert="horz" lIns="80682" tIns="40341" rIns="80682" bIns="40341" rtlCol="0" anchor="ctr">
            <a:normAutofit fontScale="97500"/>
          </a:bodyPr>
          <a:lstStyle>
            <a:lvl1pPr algn="l" defTabSz="1036290" rtl="0" eaLnBrk="1" latinLnBrk="0" hangingPunct="1">
              <a:lnSpc>
                <a:spcPct val="90000"/>
              </a:lnSpc>
              <a:spcBef>
                <a:spcPct val="0"/>
              </a:spcBef>
              <a:buNone/>
              <a:defRPr sz="4000" b="1" i="0" kern="1200">
                <a:solidFill>
                  <a:schemeClr val="tx1">
                    <a:lumMod val="75000"/>
                    <a:lumOff val="25000"/>
                  </a:schemeClr>
                </a:solidFill>
                <a:latin typeface="Arial Narrow" panose="020B0604020202020204" pitchFamily="34" charset="0"/>
                <a:ea typeface="+mj-ea"/>
                <a:cs typeface="Arial Narrow" panose="020B0604020202020204" pitchFamily="34" charset="0"/>
              </a:defRPr>
            </a:lvl1pPr>
          </a:lstStyle>
          <a:p>
            <a:pPr algn="ctr"/>
            <a:r>
              <a:rPr lang="es-ES" sz="3530" i="1" dirty="0">
                <a:solidFill>
                  <a:schemeClr val="bg1">
                    <a:lumMod val="50000"/>
                  </a:schemeClr>
                </a:solidFill>
              </a:rPr>
              <a:t>La Oficina de Datos</a:t>
            </a:r>
          </a:p>
        </p:txBody>
      </p:sp>
      <p:sp>
        <p:nvSpPr>
          <p:cNvPr id="4" name="Rectángulo 3">
            <a:extLst>
              <a:ext uri="{FF2B5EF4-FFF2-40B4-BE49-F238E27FC236}">
                <a16:creationId xmlns:a16="http://schemas.microsoft.com/office/drawing/2014/main" id="{80EECCFD-9B27-452F-96D2-F5B4D5F05257}"/>
              </a:ext>
            </a:extLst>
          </p:cNvPr>
          <p:cNvSpPr/>
          <p:nvPr/>
        </p:nvSpPr>
        <p:spPr>
          <a:xfrm>
            <a:off x="6096000" y="3891627"/>
            <a:ext cx="4052655" cy="1178784"/>
          </a:xfrm>
          <a:prstGeom prst="rect">
            <a:avLst/>
          </a:prstGeom>
        </p:spPr>
        <p:txBody>
          <a:bodyPr wrap="square">
            <a:spAutoFit/>
          </a:bodyPr>
          <a:lstStyle/>
          <a:p>
            <a:pPr algn="r"/>
            <a:r>
              <a:rPr lang="es-ES" sz="1765" dirty="0"/>
              <a:t>MSc. César Augusto López Gallego</a:t>
            </a:r>
          </a:p>
          <a:p>
            <a:pPr algn="r"/>
            <a:r>
              <a:rPr lang="es-ES" sz="1765" dirty="0">
                <a:hlinkClick r:id="rId3"/>
              </a:rPr>
              <a:t>cesar.lopezg@upb.edu.co</a:t>
            </a:r>
            <a:r>
              <a:rPr lang="es-ES" sz="1765" dirty="0"/>
              <a:t> </a:t>
            </a:r>
          </a:p>
          <a:p>
            <a:pPr algn="r"/>
            <a:r>
              <a:rPr lang="es-ES" sz="1765" dirty="0"/>
              <a:t>3136942078</a:t>
            </a:r>
          </a:p>
          <a:p>
            <a:pPr algn="r"/>
            <a:endParaRPr lang="es-CO" sz="1765" dirty="0"/>
          </a:p>
        </p:txBody>
      </p:sp>
    </p:spTree>
    <p:extLst>
      <p:ext uri="{BB962C8B-B14F-4D97-AF65-F5344CB8AC3E}">
        <p14:creationId xmlns:p14="http://schemas.microsoft.com/office/powerpoint/2010/main" val="3880411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C31B183-E52D-457E-8F24-2DF11A475504}"/>
              </a:ext>
            </a:extLst>
          </p:cNvPr>
          <p:cNvSpPr>
            <a:spLocks noGrp="1"/>
          </p:cNvSpPr>
          <p:nvPr>
            <p:ph idx="1"/>
          </p:nvPr>
        </p:nvSpPr>
        <p:spPr>
          <a:xfrm>
            <a:off x="797457" y="2993116"/>
            <a:ext cx="5614359" cy="1325563"/>
          </a:xfrm>
        </p:spPr>
        <p:txBody>
          <a:bodyPr>
            <a:normAutofit/>
          </a:bodyPr>
          <a:lstStyle/>
          <a:p>
            <a:pPr marL="0" indent="0">
              <a:buNone/>
            </a:pPr>
            <a:r>
              <a:rPr lang="es-ES" sz="2000" dirty="0"/>
              <a:t>Hay presupuesto, hay respaldo gerencial</a:t>
            </a:r>
          </a:p>
          <a:p>
            <a:r>
              <a:rPr lang="es-ES" sz="2000" dirty="0"/>
              <a:t>Tome la plantilla y diligencie los roles que usted necesita para ejecutar la estrategia de datos</a:t>
            </a:r>
            <a:endParaRPr lang="es-419" sz="2000" dirty="0"/>
          </a:p>
        </p:txBody>
      </p:sp>
      <p:sp>
        <p:nvSpPr>
          <p:cNvPr id="4" name="Marcador de número de diapositiva 3">
            <a:extLst>
              <a:ext uri="{FF2B5EF4-FFF2-40B4-BE49-F238E27FC236}">
                <a16:creationId xmlns:a16="http://schemas.microsoft.com/office/drawing/2014/main" id="{2A7BBF9E-B783-48AA-A2C5-EEF62E98EEA6}"/>
              </a:ext>
            </a:extLst>
          </p:cNvPr>
          <p:cNvSpPr>
            <a:spLocks noGrp="1"/>
          </p:cNvSpPr>
          <p:nvPr>
            <p:ph type="sldNum" sz="quarter" idx="12"/>
          </p:nvPr>
        </p:nvSpPr>
        <p:spPr/>
        <p:txBody>
          <a:bodyPr/>
          <a:lstStyle/>
          <a:p>
            <a:fld id="{31C52531-C0F7-4A3B-9293-860134404F61}" type="slidenum">
              <a:rPr lang="es-CO" smtClean="0"/>
              <a:t>10</a:t>
            </a:fld>
            <a:endParaRPr lang="es-CO"/>
          </a:p>
        </p:txBody>
      </p:sp>
      <p:sp>
        <p:nvSpPr>
          <p:cNvPr id="5" name="Título 1">
            <a:extLst>
              <a:ext uri="{FF2B5EF4-FFF2-40B4-BE49-F238E27FC236}">
                <a16:creationId xmlns:a16="http://schemas.microsoft.com/office/drawing/2014/main" id="{448232AC-B44B-4B10-96BB-91F302C778D0}"/>
              </a:ext>
            </a:extLst>
          </p:cNvPr>
          <p:cNvSpPr>
            <a:spLocks noGrp="1"/>
          </p:cNvSpPr>
          <p:nvPr>
            <p:ph type="title"/>
          </p:nvPr>
        </p:nvSpPr>
        <p:spPr>
          <a:xfrm>
            <a:off x="469796" y="172559"/>
            <a:ext cx="11038055" cy="1325563"/>
          </a:xfrm>
        </p:spPr>
        <p:txBody>
          <a:bodyPr>
            <a:normAutofit/>
          </a:bodyPr>
          <a:lstStyle/>
          <a:p>
            <a:r>
              <a:rPr lang="es-ES" sz="4000" dirty="0"/>
              <a:t>Actividad 1</a:t>
            </a:r>
            <a:endParaRPr lang="es-CO" sz="4000" dirty="0"/>
          </a:p>
        </p:txBody>
      </p:sp>
      <p:pic>
        <p:nvPicPr>
          <p:cNvPr id="7" name="Imagen 6">
            <a:extLst>
              <a:ext uri="{FF2B5EF4-FFF2-40B4-BE49-F238E27FC236}">
                <a16:creationId xmlns:a16="http://schemas.microsoft.com/office/drawing/2014/main" id="{3014304E-4B62-433A-ADE9-E1FE4EDFF1BD}"/>
              </a:ext>
            </a:extLst>
          </p:cNvPr>
          <p:cNvPicPr>
            <a:picLocks noChangeAspect="1"/>
          </p:cNvPicPr>
          <p:nvPr/>
        </p:nvPicPr>
        <p:blipFill>
          <a:blip r:embed="rId2"/>
          <a:stretch>
            <a:fillRect/>
          </a:stretch>
        </p:blipFill>
        <p:spPr>
          <a:xfrm>
            <a:off x="6941454" y="2849965"/>
            <a:ext cx="3382039" cy="1611866"/>
          </a:xfrm>
          <a:prstGeom prst="rect">
            <a:avLst/>
          </a:prstGeom>
        </p:spPr>
      </p:pic>
    </p:spTree>
    <p:extLst>
      <p:ext uri="{BB962C8B-B14F-4D97-AF65-F5344CB8AC3E}">
        <p14:creationId xmlns:p14="http://schemas.microsoft.com/office/powerpoint/2010/main" val="11371437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FAC326A-6FAB-411A-8C1A-DD11EC2DF0D1}"/>
              </a:ext>
            </a:extLst>
          </p:cNvPr>
          <p:cNvSpPr>
            <a:spLocks noGrp="1"/>
          </p:cNvSpPr>
          <p:nvPr>
            <p:ph type="title"/>
          </p:nvPr>
        </p:nvSpPr>
        <p:spPr>
          <a:xfrm>
            <a:off x="3944039" y="2536989"/>
            <a:ext cx="7771076" cy="2852737"/>
          </a:xfrm>
        </p:spPr>
        <p:txBody>
          <a:bodyPr>
            <a:normAutofit/>
          </a:bodyPr>
          <a:lstStyle/>
          <a:p>
            <a:pPr algn="r"/>
            <a:r>
              <a:rPr lang="es-ES" sz="5294" dirty="0"/>
              <a:t>Gestión de Metadatos</a:t>
            </a:r>
            <a:endParaRPr lang="es-CO" sz="5294" dirty="0"/>
          </a:p>
        </p:txBody>
      </p:sp>
    </p:spTree>
    <p:extLst>
      <p:ext uri="{BB962C8B-B14F-4D97-AF65-F5344CB8AC3E}">
        <p14:creationId xmlns:p14="http://schemas.microsoft.com/office/powerpoint/2010/main" val="2504444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0FCC1B5A-F957-45B2-9828-780BAAD44CC2}"/>
              </a:ext>
            </a:extLst>
          </p:cNvPr>
          <p:cNvSpPr txBox="1">
            <a:spLocks/>
          </p:cNvSpPr>
          <p:nvPr/>
        </p:nvSpPr>
        <p:spPr>
          <a:xfrm>
            <a:off x="1984375" y="465141"/>
            <a:ext cx="7551159" cy="9654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530" b="1" dirty="0">
                <a:solidFill>
                  <a:srgbClr val="002060"/>
                </a:solidFill>
              </a:rPr>
              <a:t>C</a:t>
            </a:r>
            <a:r>
              <a:rPr lang="es-CO" sz="3530" b="1" dirty="0" err="1">
                <a:solidFill>
                  <a:srgbClr val="002060"/>
                </a:solidFill>
              </a:rPr>
              <a:t>ontextualización</a:t>
            </a:r>
            <a:endParaRPr lang="es-CO" sz="3530" b="1" dirty="0">
              <a:solidFill>
                <a:srgbClr val="002060"/>
              </a:solidFill>
            </a:endParaRPr>
          </a:p>
        </p:txBody>
      </p:sp>
      <p:pic>
        <p:nvPicPr>
          <p:cNvPr id="6" name="Imagen 5">
            <a:extLst>
              <a:ext uri="{FF2B5EF4-FFF2-40B4-BE49-F238E27FC236}">
                <a16:creationId xmlns:a16="http://schemas.microsoft.com/office/drawing/2014/main" id="{B1840E12-2E10-4695-85A5-D8D3F7D34334}"/>
              </a:ext>
            </a:extLst>
          </p:cNvPr>
          <p:cNvPicPr>
            <a:picLocks noChangeAspect="1"/>
          </p:cNvPicPr>
          <p:nvPr/>
        </p:nvPicPr>
        <p:blipFill>
          <a:blip r:embed="rId2"/>
          <a:stretch>
            <a:fillRect/>
          </a:stretch>
        </p:blipFill>
        <p:spPr>
          <a:xfrm>
            <a:off x="1386567" y="2533234"/>
            <a:ext cx="2456206" cy="1322017"/>
          </a:xfrm>
          <a:prstGeom prst="rect">
            <a:avLst/>
          </a:prstGeom>
        </p:spPr>
      </p:pic>
      <p:sp>
        <p:nvSpPr>
          <p:cNvPr id="7" name="CuadroTexto 6">
            <a:extLst>
              <a:ext uri="{FF2B5EF4-FFF2-40B4-BE49-F238E27FC236}">
                <a16:creationId xmlns:a16="http://schemas.microsoft.com/office/drawing/2014/main" id="{B42667CE-B4D8-4A41-B0C5-AD16FC8DA50D}"/>
              </a:ext>
            </a:extLst>
          </p:cNvPr>
          <p:cNvSpPr txBox="1"/>
          <p:nvPr/>
        </p:nvSpPr>
        <p:spPr>
          <a:xfrm>
            <a:off x="444525" y="1729760"/>
            <a:ext cx="4340291" cy="744178"/>
          </a:xfrm>
          <a:prstGeom prst="rect">
            <a:avLst/>
          </a:prstGeom>
          <a:noFill/>
        </p:spPr>
        <p:txBody>
          <a:bodyPr wrap="none" rtlCol="0">
            <a:spAutoFit/>
          </a:bodyPr>
          <a:lstStyle/>
          <a:p>
            <a:pPr algn="ctr"/>
            <a:r>
              <a:rPr lang="es-ES" sz="2118" dirty="0"/>
              <a:t>Cuántos han escuchado esta canción?</a:t>
            </a:r>
          </a:p>
          <a:p>
            <a:pPr algn="ctr"/>
            <a:r>
              <a:rPr lang="es-ES" sz="2118" dirty="0"/>
              <a:t>Cuántos se saben su letra?</a:t>
            </a:r>
            <a:endParaRPr lang="es-CO" sz="2118" dirty="0"/>
          </a:p>
        </p:txBody>
      </p:sp>
      <p:sp>
        <p:nvSpPr>
          <p:cNvPr id="8" name="CuadroTexto 7">
            <a:extLst>
              <a:ext uri="{FF2B5EF4-FFF2-40B4-BE49-F238E27FC236}">
                <a16:creationId xmlns:a16="http://schemas.microsoft.com/office/drawing/2014/main" id="{8ABBC5B9-422E-4E14-8152-5B8836C6459F}"/>
              </a:ext>
            </a:extLst>
          </p:cNvPr>
          <p:cNvSpPr txBox="1"/>
          <p:nvPr/>
        </p:nvSpPr>
        <p:spPr>
          <a:xfrm>
            <a:off x="414039" y="4091602"/>
            <a:ext cx="4712893" cy="1802866"/>
          </a:xfrm>
          <a:prstGeom prst="rect">
            <a:avLst/>
          </a:prstGeom>
          <a:noFill/>
        </p:spPr>
        <p:txBody>
          <a:bodyPr wrap="none" rtlCol="0">
            <a:spAutoFit/>
          </a:bodyPr>
          <a:lstStyle/>
          <a:p>
            <a:r>
              <a:rPr lang="es-ES" sz="1588" dirty="0"/>
              <a:t>Qué conocimiento adicional tienen sobre esta canción:</a:t>
            </a:r>
          </a:p>
          <a:p>
            <a:pPr marL="252146" indent="-252146">
              <a:buFont typeface="Arial" panose="020B0604020202020204" pitchFamily="34" charset="0"/>
              <a:buChar char="•"/>
            </a:pPr>
            <a:r>
              <a:rPr lang="es-ES" sz="1588" dirty="0"/>
              <a:t>Duración</a:t>
            </a:r>
          </a:p>
          <a:p>
            <a:pPr marL="252146" indent="-252146">
              <a:buFont typeface="Arial" panose="020B0604020202020204" pitchFamily="34" charset="0"/>
              <a:buChar char="•"/>
            </a:pPr>
            <a:r>
              <a:rPr lang="es-ES" sz="1588" dirty="0"/>
              <a:t>Autor</a:t>
            </a:r>
          </a:p>
          <a:p>
            <a:pPr marL="252146" indent="-252146">
              <a:buFont typeface="Arial" panose="020B0604020202020204" pitchFamily="34" charset="0"/>
              <a:buChar char="•"/>
            </a:pPr>
            <a:r>
              <a:rPr lang="es-ES" sz="1588" dirty="0"/>
              <a:t>Cantante original</a:t>
            </a:r>
          </a:p>
          <a:p>
            <a:pPr marL="252146" indent="-252146">
              <a:buFont typeface="Arial" panose="020B0604020202020204" pitchFamily="34" charset="0"/>
              <a:buChar char="•"/>
            </a:pPr>
            <a:r>
              <a:rPr lang="es-ES" sz="1588" dirty="0"/>
              <a:t>Año de estreno</a:t>
            </a:r>
          </a:p>
          <a:p>
            <a:pPr marL="252146" indent="-252146">
              <a:buFont typeface="Arial" panose="020B0604020202020204" pitchFamily="34" charset="0"/>
              <a:buChar char="•"/>
            </a:pPr>
            <a:r>
              <a:rPr lang="es-CO" sz="1588" dirty="0"/>
              <a:t>Álbum donde salió originalmente</a:t>
            </a:r>
          </a:p>
          <a:p>
            <a:pPr marL="252146" indent="-252146">
              <a:buFont typeface="Arial" panose="020B0604020202020204" pitchFamily="34" charset="0"/>
              <a:buChar char="•"/>
            </a:pPr>
            <a:r>
              <a:rPr lang="es-CO" sz="1588" dirty="0"/>
              <a:t>Versiones adicionales</a:t>
            </a:r>
          </a:p>
        </p:txBody>
      </p:sp>
      <p:sp>
        <p:nvSpPr>
          <p:cNvPr id="9" name="CuadroTexto 8">
            <a:extLst>
              <a:ext uri="{FF2B5EF4-FFF2-40B4-BE49-F238E27FC236}">
                <a16:creationId xmlns:a16="http://schemas.microsoft.com/office/drawing/2014/main" id="{16EAD33A-3318-4075-845C-E0755882B632}"/>
              </a:ext>
            </a:extLst>
          </p:cNvPr>
          <p:cNvSpPr txBox="1"/>
          <p:nvPr/>
        </p:nvSpPr>
        <p:spPr>
          <a:xfrm>
            <a:off x="6096000" y="2094454"/>
            <a:ext cx="5367949" cy="3631763"/>
          </a:xfrm>
          <a:prstGeom prst="rect">
            <a:avLst/>
          </a:prstGeom>
          <a:noFill/>
        </p:spPr>
        <p:txBody>
          <a:bodyPr wrap="square" rtlCol="0">
            <a:spAutoFit/>
          </a:bodyPr>
          <a:lstStyle/>
          <a:p>
            <a:r>
              <a:rPr lang="es-ES" sz="2000" b="1" dirty="0">
                <a:solidFill>
                  <a:srgbClr val="FF0000"/>
                </a:solidFill>
              </a:rPr>
              <a:t>Con los datos pasa lo mismo. Conocemos muy poco de ellos.</a:t>
            </a:r>
          </a:p>
          <a:p>
            <a:endParaRPr lang="es-ES" sz="1400" dirty="0"/>
          </a:p>
          <a:p>
            <a:pPr marL="252146" indent="-252146">
              <a:buFont typeface="Arial" panose="020B0604020202020204" pitchFamily="34" charset="0"/>
              <a:buChar char="•"/>
            </a:pPr>
            <a:r>
              <a:rPr lang="es-ES" sz="1600" dirty="0"/>
              <a:t>Cuántos informes con datos sensibles son intercambiados con entidades externas?, Con qué periodicidad?, Aún es vigente requerimiento legal para la solicitud de esos datos?</a:t>
            </a:r>
          </a:p>
          <a:p>
            <a:pPr marL="252146" indent="-252146">
              <a:buFont typeface="Arial" panose="020B0604020202020204" pitchFamily="34" charset="0"/>
              <a:buChar char="•"/>
            </a:pPr>
            <a:r>
              <a:rPr lang="es-ES" sz="1600" dirty="0"/>
              <a:t>En cuántas fuentes se encuentran almacenados los datos de los clientes de la organización? En qué lugar se encuentran estas fuentes? Cómo se intercambian los datos sensibles, privados que residen en estas fuentes?</a:t>
            </a:r>
          </a:p>
          <a:p>
            <a:pPr marL="252146" indent="-252146">
              <a:buFont typeface="Arial" panose="020B0604020202020204" pitchFamily="34" charset="0"/>
              <a:buChar char="•"/>
            </a:pPr>
            <a:r>
              <a:rPr lang="es-ES" sz="1600" dirty="0"/>
              <a:t>Qué usuarios tienen permisos para ver la información sensible y/o privada de la organización? En qué sistemas tienen estos permisos? Pueden cambiar, crear o extraer esta información?</a:t>
            </a:r>
            <a:endParaRPr lang="es-CO" sz="1600" dirty="0"/>
          </a:p>
        </p:txBody>
      </p:sp>
    </p:spTree>
    <p:extLst>
      <p:ext uri="{BB962C8B-B14F-4D97-AF65-F5344CB8AC3E}">
        <p14:creationId xmlns:p14="http://schemas.microsoft.com/office/powerpoint/2010/main" val="249226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1"/>
          <p:cNvSpPr txBox="1">
            <a:spLocks/>
          </p:cNvSpPr>
          <p:nvPr/>
        </p:nvSpPr>
        <p:spPr>
          <a:xfrm>
            <a:off x="222869" y="444882"/>
            <a:ext cx="10402811" cy="1080622"/>
          </a:xfrm>
          <a:prstGeom prst="rect">
            <a:avLst/>
          </a:prstGeom>
        </p:spPr>
        <p:txBody>
          <a:bodyPr vert="horz" lIns="91440" tIns="45720" rIns="91440" bIns="45720" rtlCol="0" anchor="ctr">
            <a:normAutofit/>
          </a:bodyPr>
          <a:lstStyle>
            <a:defPPr>
              <a:defRPr lang="en-US"/>
            </a:defPPr>
            <a:lvl1pPr algn="ctr" defTabSz="914400">
              <a:lnSpc>
                <a:spcPct val="90000"/>
              </a:lnSpc>
              <a:spcBef>
                <a:spcPct val="0"/>
              </a:spcBef>
              <a:buNone/>
              <a:defRPr sz="4000" b="1">
                <a:solidFill>
                  <a:schemeClr val="accent5">
                    <a:lumMod val="50000"/>
                  </a:schemeClr>
                </a:solidFill>
                <a:latin typeface="+mj-lt"/>
                <a:ea typeface="+mj-ea"/>
                <a:cs typeface="+mj-cs"/>
              </a:defRPr>
            </a:lvl1pPr>
          </a:lstStyle>
          <a:p>
            <a:r>
              <a:rPr lang="es-CO" sz="3530" dirty="0"/>
              <a:t> Metadatos - Definiciones</a:t>
            </a:r>
          </a:p>
        </p:txBody>
      </p:sp>
      <p:sp>
        <p:nvSpPr>
          <p:cNvPr id="2" name="Marcador de número de diapositiva 1"/>
          <p:cNvSpPr>
            <a:spLocks noGrp="1"/>
          </p:cNvSpPr>
          <p:nvPr>
            <p:ph type="sldNum" sz="quarter" idx="12"/>
          </p:nvPr>
        </p:nvSpPr>
        <p:spPr>
          <a:xfrm>
            <a:off x="8610600" y="6356350"/>
            <a:ext cx="1188639" cy="365125"/>
          </a:xfrm>
        </p:spPr>
        <p:txBody>
          <a:bodyPr/>
          <a:lstStyle/>
          <a:p>
            <a:fld id="{31C52531-C0F7-4A3B-9293-860134404F61}" type="slidenum">
              <a:rPr lang="es-CO" smtClean="0"/>
              <a:t>13</a:t>
            </a:fld>
            <a:endParaRPr lang="es-CO"/>
          </a:p>
        </p:txBody>
      </p:sp>
      <p:sp>
        <p:nvSpPr>
          <p:cNvPr id="3" name="Rectángulo 2"/>
          <p:cNvSpPr/>
          <p:nvPr/>
        </p:nvSpPr>
        <p:spPr>
          <a:xfrm>
            <a:off x="979714" y="1813694"/>
            <a:ext cx="6564812" cy="3905877"/>
          </a:xfrm>
          <a:prstGeom prst="rect">
            <a:avLst/>
          </a:prstGeom>
        </p:spPr>
        <p:txBody>
          <a:bodyPr wrap="square">
            <a:spAutoFit/>
          </a:bodyPr>
          <a:lstStyle/>
          <a:p>
            <a:pPr algn="just">
              <a:lnSpc>
                <a:spcPct val="90000"/>
              </a:lnSpc>
            </a:pPr>
            <a:r>
              <a:rPr lang="es-ES_tradnl" altLang="es-419" sz="2118" dirty="0">
                <a:cs typeface="Times New Roman" panose="02020603050405020304" pitchFamily="18" charset="0"/>
              </a:rPr>
              <a:t>L</a:t>
            </a:r>
            <a:r>
              <a:rPr lang="en-US" altLang="es-419" sz="2118" dirty="0">
                <a:cs typeface="Times New Roman" panose="02020603050405020304" pitchFamily="18" charset="0"/>
              </a:rPr>
              <a:t>a </a:t>
            </a:r>
            <a:r>
              <a:rPr lang="en-US" altLang="es-419" sz="2118" dirty="0" err="1">
                <a:cs typeface="Times New Roman" panose="02020603050405020304" pitchFamily="18" charset="0"/>
              </a:rPr>
              <a:t>definición</a:t>
            </a:r>
            <a:r>
              <a:rPr lang="en-US" altLang="es-419" sz="2118" dirty="0">
                <a:cs typeface="Times New Roman" panose="02020603050405020304" pitchFamily="18" charset="0"/>
              </a:rPr>
              <a:t> de </a:t>
            </a:r>
            <a:r>
              <a:rPr lang="en-US" altLang="es-419" sz="2118" dirty="0" err="1">
                <a:cs typeface="Times New Roman" panose="02020603050405020304" pitchFamily="18" charset="0"/>
              </a:rPr>
              <a:t>metadatos</a:t>
            </a:r>
            <a:r>
              <a:rPr lang="en-US" altLang="es-419" sz="2118" dirty="0">
                <a:cs typeface="Times New Roman" panose="02020603050405020304" pitchFamily="18" charset="0"/>
              </a:rPr>
              <a:t> </a:t>
            </a:r>
            <a:r>
              <a:rPr lang="en-US" altLang="es-419" sz="2118" dirty="0" err="1">
                <a:cs typeface="Times New Roman" panose="02020603050405020304" pitchFamily="18" charset="0"/>
              </a:rPr>
              <a:t>más</a:t>
            </a:r>
            <a:r>
              <a:rPr lang="en-US" altLang="es-419" sz="2118" dirty="0">
                <a:cs typeface="Times New Roman" panose="02020603050405020304" pitchFamily="18" charset="0"/>
              </a:rPr>
              <a:t> </a:t>
            </a:r>
            <a:r>
              <a:rPr lang="en-US" altLang="es-419" sz="2118" dirty="0" err="1">
                <a:cs typeface="Times New Roman" panose="02020603050405020304" pitchFamily="18" charset="0"/>
              </a:rPr>
              <a:t>extendida</a:t>
            </a:r>
            <a:r>
              <a:rPr lang="en-US" altLang="es-419" sz="2118" dirty="0">
                <a:cs typeface="Times New Roman" panose="02020603050405020304" pitchFamily="18" charset="0"/>
              </a:rPr>
              <a:t> </a:t>
            </a:r>
            <a:r>
              <a:rPr lang="en-US" altLang="es-419" sz="2118" dirty="0" err="1">
                <a:cs typeface="Times New Roman" panose="02020603050405020304" pitchFamily="18" charset="0"/>
              </a:rPr>
              <a:t>es</a:t>
            </a:r>
            <a:r>
              <a:rPr lang="en-US" altLang="es-419" sz="2118" dirty="0">
                <a:cs typeface="Times New Roman" panose="02020603050405020304" pitchFamily="18" charset="0"/>
              </a:rPr>
              <a:t> </a:t>
            </a:r>
            <a:r>
              <a:rPr lang="en-US" altLang="es-419" sz="2118" b="1" i="1" dirty="0" err="1">
                <a:solidFill>
                  <a:srgbClr val="0070C0"/>
                </a:solidFill>
                <a:cs typeface="Times New Roman" panose="02020603050405020304" pitchFamily="18" charset="0"/>
              </a:rPr>
              <a:t>datos</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sobre</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otros</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datos</a:t>
            </a:r>
            <a:r>
              <a:rPr lang="en-US" altLang="es-419" sz="2118" dirty="0">
                <a:cs typeface="Times New Roman" panose="02020603050405020304" pitchFamily="18" charset="0"/>
              </a:rPr>
              <a:t>. </a:t>
            </a:r>
          </a:p>
          <a:p>
            <a:pPr algn="just">
              <a:lnSpc>
                <a:spcPct val="90000"/>
              </a:lnSpc>
            </a:pPr>
            <a:endParaRPr lang="en-US" altLang="es-419" sz="2118" dirty="0">
              <a:cs typeface="Times New Roman" panose="02020603050405020304" pitchFamily="18" charset="0"/>
            </a:endParaRPr>
          </a:p>
          <a:p>
            <a:pPr algn="just">
              <a:lnSpc>
                <a:spcPct val="90000"/>
              </a:lnSpc>
            </a:pPr>
            <a:r>
              <a:rPr lang="en-US" altLang="es-419" sz="2118" dirty="0" err="1">
                <a:cs typeface="Times New Roman" panose="02020603050405020304" pitchFamily="18" charset="0"/>
              </a:rPr>
              <a:t>Etimológicamente</a:t>
            </a:r>
            <a:r>
              <a:rPr lang="en-US" altLang="es-419" sz="2118" dirty="0">
                <a:cs typeface="Times New Roman" panose="02020603050405020304" pitchFamily="18" charset="0"/>
              </a:rPr>
              <a:t>, el </a:t>
            </a:r>
            <a:r>
              <a:rPr lang="en-US" altLang="es-419" sz="2118" dirty="0" err="1">
                <a:cs typeface="Times New Roman" panose="02020603050405020304" pitchFamily="18" charset="0"/>
              </a:rPr>
              <a:t>término</a:t>
            </a:r>
            <a:r>
              <a:rPr lang="en-US" altLang="es-419" sz="2118" dirty="0">
                <a:cs typeface="Times New Roman" panose="02020603050405020304" pitchFamily="18" charset="0"/>
              </a:rPr>
              <a:t> </a:t>
            </a:r>
            <a:r>
              <a:rPr lang="en-US" altLang="es-419" sz="2118" dirty="0" err="1">
                <a:cs typeface="Times New Roman" panose="02020603050405020304" pitchFamily="18" charset="0"/>
              </a:rPr>
              <a:t>metadato</a:t>
            </a:r>
            <a:r>
              <a:rPr lang="en-US" altLang="es-419" sz="2118" dirty="0">
                <a:cs typeface="Times New Roman" panose="02020603050405020304" pitchFamily="18" charset="0"/>
              </a:rPr>
              <a:t>/s </a:t>
            </a:r>
            <a:r>
              <a:rPr lang="en-US" altLang="es-419" sz="2118" dirty="0" err="1">
                <a:cs typeface="Times New Roman" panose="02020603050405020304" pitchFamily="18" charset="0"/>
              </a:rPr>
              <a:t>procede</a:t>
            </a:r>
            <a:r>
              <a:rPr lang="en-US" altLang="es-419" sz="2118" dirty="0">
                <a:cs typeface="Times New Roman" panose="02020603050405020304" pitchFamily="18" charset="0"/>
              </a:rPr>
              <a:t> del </a:t>
            </a:r>
            <a:r>
              <a:rPr lang="en-US" altLang="es-419" sz="2118" dirty="0" err="1">
                <a:cs typeface="Times New Roman" panose="02020603050405020304" pitchFamily="18" charset="0"/>
              </a:rPr>
              <a:t>prefijo</a:t>
            </a:r>
            <a:r>
              <a:rPr lang="en-US" altLang="es-419" sz="2118" dirty="0">
                <a:cs typeface="Times New Roman" panose="02020603050405020304" pitchFamily="18" charset="0"/>
              </a:rPr>
              <a:t> </a:t>
            </a:r>
            <a:r>
              <a:rPr lang="en-US" altLang="es-419" sz="2118" dirty="0" err="1">
                <a:cs typeface="Times New Roman" panose="02020603050405020304" pitchFamily="18" charset="0"/>
              </a:rPr>
              <a:t>griego</a:t>
            </a:r>
            <a:r>
              <a:rPr lang="en-US" altLang="es-419" sz="2118" dirty="0">
                <a:cs typeface="Times New Roman" panose="02020603050405020304" pitchFamily="18" charset="0"/>
              </a:rPr>
              <a:t> </a:t>
            </a:r>
            <a:r>
              <a:rPr lang="en-US" altLang="es-419" sz="2118" b="1" i="1" dirty="0">
                <a:solidFill>
                  <a:srgbClr val="0070C0"/>
                </a:solidFill>
                <a:cs typeface="Times New Roman" panose="02020603050405020304" pitchFamily="18" charset="0"/>
              </a:rPr>
              <a:t>meta</a:t>
            </a:r>
            <a:r>
              <a:rPr lang="en-US" altLang="es-419" sz="2118" dirty="0">
                <a:cs typeface="Times New Roman" panose="02020603050405020304" pitchFamily="18" charset="0"/>
              </a:rPr>
              <a:t>, que </a:t>
            </a:r>
            <a:r>
              <a:rPr lang="en-US" altLang="es-419" sz="2118" dirty="0" err="1">
                <a:cs typeface="Times New Roman" panose="02020603050405020304" pitchFamily="18" charset="0"/>
              </a:rPr>
              <a:t>significa</a:t>
            </a:r>
            <a:r>
              <a:rPr lang="en-US" altLang="es-419" sz="2118" dirty="0">
                <a:cs typeface="Times New Roman" panose="02020603050405020304" pitchFamily="18" charset="0"/>
              </a:rPr>
              <a:t> </a:t>
            </a:r>
            <a:r>
              <a:rPr lang="en-US" altLang="es-419" sz="2118" b="1" i="1" dirty="0" err="1">
                <a:solidFill>
                  <a:srgbClr val="0070C0"/>
                </a:solidFill>
                <a:cs typeface="Times New Roman" panose="02020603050405020304" pitchFamily="18" charset="0"/>
              </a:rPr>
              <a:t>algo</a:t>
            </a:r>
            <a:r>
              <a:rPr lang="en-US" altLang="es-419" sz="2118" b="1" i="1" dirty="0">
                <a:solidFill>
                  <a:srgbClr val="0070C0"/>
                </a:solidFill>
                <a:cs typeface="Times New Roman" panose="02020603050405020304" pitchFamily="18" charset="0"/>
              </a:rPr>
              <a:t> que </a:t>
            </a:r>
            <a:r>
              <a:rPr lang="en-US" altLang="es-419" sz="2118" b="1" i="1" dirty="0" err="1">
                <a:solidFill>
                  <a:srgbClr val="0070C0"/>
                </a:solidFill>
                <a:cs typeface="Times New Roman" panose="02020603050405020304" pitchFamily="18" charset="0"/>
              </a:rPr>
              <a:t>transciende</a:t>
            </a:r>
            <a:r>
              <a:rPr lang="en-US" altLang="es-419" sz="2118" b="1" i="1" dirty="0">
                <a:solidFill>
                  <a:srgbClr val="0070C0"/>
                </a:solidFill>
                <a:cs typeface="Times New Roman" panose="02020603050405020304" pitchFamily="18" charset="0"/>
              </a:rPr>
              <a:t>, que </a:t>
            </a:r>
            <a:r>
              <a:rPr lang="en-US" altLang="es-419" sz="2118" b="1" i="1" dirty="0" err="1">
                <a:solidFill>
                  <a:srgbClr val="0070C0"/>
                </a:solidFill>
                <a:cs typeface="Times New Roman" panose="02020603050405020304" pitchFamily="18" charset="0"/>
              </a:rPr>
              <a:t>va</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más</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allá</a:t>
            </a:r>
            <a:r>
              <a:rPr lang="es-ES_tradnl" altLang="es-419" sz="2118" dirty="0"/>
              <a:t>.</a:t>
            </a:r>
          </a:p>
          <a:p>
            <a:pPr>
              <a:lnSpc>
                <a:spcPct val="90000"/>
              </a:lnSpc>
            </a:pPr>
            <a:endParaRPr lang="es-ES_tradnl" altLang="es-419" sz="2118" dirty="0"/>
          </a:p>
          <a:p>
            <a:pPr algn="just">
              <a:lnSpc>
                <a:spcPct val="90000"/>
              </a:lnSpc>
            </a:pPr>
            <a:r>
              <a:rPr lang="en-US" altLang="es-419" sz="2118" dirty="0">
                <a:cs typeface="Times New Roman" panose="02020603050405020304" pitchFamily="18" charset="0"/>
              </a:rPr>
              <a:t>Eva Méndez  y José A. </a:t>
            </a:r>
            <a:r>
              <a:rPr lang="en-US" altLang="es-419" sz="2118" dirty="0" err="1">
                <a:cs typeface="Times New Roman" panose="02020603050405020304" pitchFamily="18" charset="0"/>
              </a:rPr>
              <a:t>Senso</a:t>
            </a:r>
            <a:r>
              <a:rPr lang="en-US" altLang="es-419" sz="2118" dirty="0">
                <a:cs typeface="Times New Roman" panose="02020603050405020304" pitchFamily="18" charset="0"/>
              </a:rPr>
              <a:t> </a:t>
            </a:r>
            <a:r>
              <a:rPr lang="en-US" altLang="es-419" sz="2118" dirty="0" err="1">
                <a:cs typeface="Times New Roman" panose="02020603050405020304" pitchFamily="18" charset="0"/>
              </a:rPr>
              <a:t>definen</a:t>
            </a:r>
            <a:r>
              <a:rPr lang="en-US" altLang="es-419" sz="2118" dirty="0">
                <a:cs typeface="Times New Roman" panose="02020603050405020304" pitchFamily="18" charset="0"/>
              </a:rPr>
              <a:t> </a:t>
            </a:r>
            <a:r>
              <a:rPr lang="en-US" altLang="es-419" sz="2118" dirty="0" err="1">
                <a:cs typeface="Times New Roman" panose="02020603050405020304" pitchFamily="18" charset="0"/>
              </a:rPr>
              <a:t>los</a:t>
            </a:r>
            <a:r>
              <a:rPr lang="en-US" altLang="es-419" sz="2118" dirty="0">
                <a:cs typeface="Times New Roman" panose="02020603050405020304" pitchFamily="18" charset="0"/>
              </a:rPr>
              <a:t> </a:t>
            </a:r>
            <a:r>
              <a:rPr lang="en-US" altLang="es-419" sz="2118" dirty="0" err="1">
                <a:cs typeface="Times New Roman" panose="02020603050405020304" pitchFamily="18" charset="0"/>
              </a:rPr>
              <a:t>metadatos</a:t>
            </a:r>
            <a:r>
              <a:rPr lang="en-US" altLang="es-419" sz="2118" dirty="0">
                <a:cs typeface="Times New Roman" panose="02020603050405020304" pitchFamily="18" charset="0"/>
              </a:rPr>
              <a:t> </a:t>
            </a:r>
            <a:r>
              <a:rPr lang="en-US" altLang="es-419" sz="2118" dirty="0" err="1">
                <a:cs typeface="Times New Roman" panose="02020603050405020304" pitchFamily="18" charset="0"/>
              </a:rPr>
              <a:t>como</a:t>
            </a:r>
            <a:r>
              <a:rPr lang="en-US" altLang="es-419" sz="2118" dirty="0">
                <a:cs typeface="Times New Roman" panose="02020603050405020304" pitchFamily="18" charset="0"/>
              </a:rPr>
              <a:t> </a:t>
            </a:r>
            <a:r>
              <a:rPr lang="en-US" altLang="es-419" sz="2118" b="1" dirty="0">
                <a:solidFill>
                  <a:srgbClr val="0070C0"/>
                </a:solidFill>
                <a:cs typeface="Times New Roman" panose="02020603050405020304" pitchFamily="18" charset="0"/>
              </a:rPr>
              <a:t>“</a:t>
            </a:r>
            <a:r>
              <a:rPr lang="en-US" altLang="es-419" sz="2118" b="1" i="1" dirty="0" err="1">
                <a:solidFill>
                  <a:srgbClr val="0070C0"/>
                </a:solidFill>
                <a:cs typeface="Times New Roman" panose="02020603050405020304" pitchFamily="18" charset="0"/>
              </a:rPr>
              <a:t>toda</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aquella</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información</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descriptiva</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sobre</a:t>
            </a:r>
            <a:r>
              <a:rPr lang="en-US" altLang="es-419" sz="2118" b="1" i="1" dirty="0">
                <a:solidFill>
                  <a:srgbClr val="0070C0"/>
                </a:solidFill>
                <a:cs typeface="Times New Roman" panose="02020603050405020304" pitchFamily="18" charset="0"/>
              </a:rPr>
              <a:t> el </a:t>
            </a:r>
            <a:r>
              <a:rPr lang="en-US" altLang="es-419" sz="2118" b="1" i="1" dirty="0" err="1">
                <a:solidFill>
                  <a:srgbClr val="0070C0"/>
                </a:solidFill>
                <a:cs typeface="Times New Roman" panose="02020603050405020304" pitchFamily="18" charset="0"/>
              </a:rPr>
              <a:t>contexto</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calidad</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condición</a:t>
            </a:r>
            <a:r>
              <a:rPr lang="en-US" altLang="es-419" sz="2118" b="1" i="1" dirty="0">
                <a:solidFill>
                  <a:srgbClr val="0070C0"/>
                </a:solidFill>
                <a:cs typeface="Times New Roman" panose="02020603050405020304" pitchFamily="18" charset="0"/>
              </a:rPr>
              <a:t> o </a:t>
            </a:r>
            <a:r>
              <a:rPr lang="en-US" altLang="es-419" sz="2118" b="1" i="1" dirty="0" err="1">
                <a:solidFill>
                  <a:srgbClr val="0070C0"/>
                </a:solidFill>
                <a:cs typeface="Times New Roman" panose="02020603050405020304" pitchFamily="18" charset="0"/>
              </a:rPr>
              <a:t>características</a:t>
            </a:r>
            <a:r>
              <a:rPr lang="en-US" altLang="es-419" sz="2118" b="1" i="1" dirty="0">
                <a:solidFill>
                  <a:srgbClr val="0070C0"/>
                </a:solidFill>
                <a:cs typeface="Times New Roman" panose="02020603050405020304" pitchFamily="18" charset="0"/>
              </a:rPr>
              <a:t> de un </a:t>
            </a:r>
            <a:r>
              <a:rPr lang="en-US" altLang="es-419" sz="2118" b="1" i="1" dirty="0" err="1">
                <a:solidFill>
                  <a:srgbClr val="0070C0"/>
                </a:solidFill>
                <a:cs typeface="Times New Roman" panose="02020603050405020304" pitchFamily="18" charset="0"/>
              </a:rPr>
              <a:t>recurso</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dato</a:t>
            </a:r>
            <a:r>
              <a:rPr lang="en-US" altLang="es-419" sz="2118" b="1" i="1" dirty="0">
                <a:solidFill>
                  <a:srgbClr val="0070C0"/>
                </a:solidFill>
                <a:cs typeface="Times New Roman" panose="02020603050405020304" pitchFamily="18" charset="0"/>
              </a:rPr>
              <a:t> u </a:t>
            </a:r>
            <a:r>
              <a:rPr lang="en-US" altLang="es-419" sz="2118" b="1" i="1" dirty="0" err="1">
                <a:solidFill>
                  <a:srgbClr val="0070C0"/>
                </a:solidFill>
                <a:cs typeface="Times New Roman" panose="02020603050405020304" pitchFamily="18" charset="0"/>
              </a:rPr>
              <a:t>objeto</a:t>
            </a:r>
            <a:r>
              <a:rPr lang="en-US" altLang="es-419" sz="2118" b="1" i="1" dirty="0">
                <a:solidFill>
                  <a:srgbClr val="0070C0"/>
                </a:solidFill>
                <a:cs typeface="Times New Roman" panose="02020603050405020304" pitchFamily="18" charset="0"/>
              </a:rPr>
              <a:t> que </a:t>
            </a:r>
            <a:r>
              <a:rPr lang="en-US" altLang="es-419" sz="2118" b="1" i="1" dirty="0" err="1">
                <a:solidFill>
                  <a:srgbClr val="0070C0"/>
                </a:solidFill>
                <a:cs typeface="Times New Roman" panose="02020603050405020304" pitchFamily="18" charset="0"/>
              </a:rPr>
              <a:t>tienen</a:t>
            </a:r>
            <a:r>
              <a:rPr lang="en-US" altLang="es-419" sz="2118" b="1" i="1" dirty="0">
                <a:solidFill>
                  <a:srgbClr val="0070C0"/>
                </a:solidFill>
                <a:cs typeface="Times New Roman" panose="02020603050405020304" pitchFamily="18" charset="0"/>
              </a:rPr>
              <a:t> la </a:t>
            </a:r>
            <a:r>
              <a:rPr lang="en-US" altLang="es-419" sz="2118" b="1" i="1" dirty="0" err="1">
                <a:solidFill>
                  <a:srgbClr val="0070C0"/>
                </a:solidFill>
                <a:cs typeface="Times New Roman" panose="02020603050405020304" pitchFamily="18" charset="0"/>
              </a:rPr>
              <a:t>finalidad</a:t>
            </a:r>
            <a:r>
              <a:rPr lang="en-US" altLang="es-419" sz="2118" b="1" i="1" dirty="0">
                <a:solidFill>
                  <a:srgbClr val="0070C0"/>
                </a:solidFill>
                <a:cs typeface="Times New Roman" panose="02020603050405020304" pitchFamily="18" charset="0"/>
              </a:rPr>
              <a:t> de </a:t>
            </a:r>
            <a:r>
              <a:rPr lang="en-US" altLang="es-419" sz="2118" b="1" i="1" dirty="0" err="1">
                <a:solidFill>
                  <a:srgbClr val="0070C0"/>
                </a:solidFill>
                <a:cs typeface="Times New Roman" panose="02020603050405020304" pitchFamily="18" charset="0"/>
              </a:rPr>
              <a:t>facilitar</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su</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recuperación</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autentificación</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evaluación</a:t>
            </a:r>
            <a:r>
              <a:rPr lang="en-US" altLang="es-419" sz="2118" b="1" i="1" dirty="0">
                <a:solidFill>
                  <a:srgbClr val="0070C0"/>
                </a:solidFill>
                <a:cs typeface="Times New Roman" panose="02020603050405020304" pitchFamily="18" charset="0"/>
              </a:rPr>
              <a:t>, </a:t>
            </a:r>
            <a:r>
              <a:rPr lang="en-US" altLang="es-419" sz="2118" b="1" i="1" dirty="0" err="1">
                <a:solidFill>
                  <a:srgbClr val="0070C0"/>
                </a:solidFill>
                <a:cs typeface="Times New Roman" panose="02020603050405020304" pitchFamily="18" charset="0"/>
              </a:rPr>
              <a:t>preservación</a:t>
            </a:r>
            <a:r>
              <a:rPr lang="en-US" altLang="es-419" sz="2118" b="1" i="1" dirty="0">
                <a:solidFill>
                  <a:srgbClr val="0070C0"/>
                </a:solidFill>
                <a:cs typeface="Times New Roman" panose="02020603050405020304" pitchFamily="18" charset="0"/>
              </a:rPr>
              <a:t> y/o </a:t>
            </a:r>
            <a:r>
              <a:rPr lang="en-US" altLang="es-419" sz="2118" b="1" i="1" dirty="0" err="1">
                <a:solidFill>
                  <a:srgbClr val="0070C0"/>
                </a:solidFill>
                <a:cs typeface="Times New Roman" panose="02020603050405020304" pitchFamily="18" charset="0"/>
              </a:rPr>
              <a:t>interoperatividad</a:t>
            </a:r>
            <a:r>
              <a:rPr lang="en-US" altLang="es-419" sz="2118" b="1" i="1" dirty="0">
                <a:solidFill>
                  <a:srgbClr val="0070C0"/>
                </a:solidFill>
                <a:cs typeface="Times New Roman" panose="02020603050405020304" pitchFamily="18" charset="0"/>
              </a:rPr>
              <a:t>”</a:t>
            </a:r>
            <a:r>
              <a:rPr lang="en-US" altLang="es-419" sz="2118" i="1" dirty="0">
                <a:cs typeface="Times New Roman" panose="02020603050405020304" pitchFamily="18" charset="0"/>
              </a:rPr>
              <a:t>.</a:t>
            </a:r>
            <a:endParaRPr lang="en-US" altLang="es-419" sz="2118" dirty="0"/>
          </a:p>
        </p:txBody>
      </p:sp>
      <p:pic>
        <p:nvPicPr>
          <p:cNvPr id="4" name="Imagen 3"/>
          <p:cNvPicPr>
            <a:picLocks noChangeAspect="1"/>
          </p:cNvPicPr>
          <p:nvPr/>
        </p:nvPicPr>
        <p:blipFill>
          <a:blip r:embed="rId3"/>
          <a:stretch>
            <a:fillRect/>
          </a:stretch>
        </p:blipFill>
        <p:spPr>
          <a:xfrm>
            <a:off x="8219718" y="2827422"/>
            <a:ext cx="3505987" cy="1866824"/>
          </a:xfrm>
          <a:prstGeom prst="rect">
            <a:avLst/>
          </a:prstGeom>
        </p:spPr>
      </p:pic>
    </p:spTree>
    <p:extLst>
      <p:ext uri="{BB962C8B-B14F-4D97-AF65-F5344CB8AC3E}">
        <p14:creationId xmlns:p14="http://schemas.microsoft.com/office/powerpoint/2010/main" val="3086221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490E37-8B25-4677-97D9-C1C4FD0A79B3}"/>
              </a:ext>
            </a:extLst>
          </p:cNvPr>
          <p:cNvSpPr>
            <a:spLocks noGrp="1"/>
          </p:cNvSpPr>
          <p:nvPr>
            <p:ph type="title"/>
          </p:nvPr>
        </p:nvSpPr>
        <p:spPr>
          <a:xfrm>
            <a:off x="319363" y="1035583"/>
            <a:ext cx="4802436" cy="820844"/>
          </a:xfrm>
        </p:spPr>
        <p:txBody>
          <a:bodyPr>
            <a:normAutofit/>
          </a:bodyPr>
          <a:lstStyle/>
          <a:p>
            <a:pPr algn="ctr"/>
            <a:r>
              <a:rPr lang="es-CO" sz="2400" dirty="0"/>
              <a:t>Interacción de áreas relacionadas con Data Management</a:t>
            </a:r>
          </a:p>
        </p:txBody>
      </p:sp>
      <p:pic>
        <p:nvPicPr>
          <p:cNvPr id="6" name="Imagen 5">
            <a:extLst>
              <a:ext uri="{FF2B5EF4-FFF2-40B4-BE49-F238E27FC236}">
                <a16:creationId xmlns:a16="http://schemas.microsoft.com/office/drawing/2014/main" id="{01B92055-76CF-4B53-AFC4-665967013847}"/>
              </a:ext>
            </a:extLst>
          </p:cNvPr>
          <p:cNvPicPr>
            <a:picLocks noChangeAspect="1"/>
          </p:cNvPicPr>
          <p:nvPr/>
        </p:nvPicPr>
        <p:blipFill>
          <a:blip r:embed="rId2"/>
          <a:stretch>
            <a:fillRect/>
          </a:stretch>
        </p:blipFill>
        <p:spPr>
          <a:xfrm>
            <a:off x="622220" y="2142266"/>
            <a:ext cx="3445986" cy="1283140"/>
          </a:xfrm>
          <a:prstGeom prst="rect">
            <a:avLst/>
          </a:prstGeom>
        </p:spPr>
      </p:pic>
      <p:sp>
        <p:nvSpPr>
          <p:cNvPr id="4" name="Elipse 3">
            <a:extLst>
              <a:ext uri="{FF2B5EF4-FFF2-40B4-BE49-F238E27FC236}">
                <a16:creationId xmlns:a16="http://schemas.microsoft.com/office/drawing/2014/main" id="{3C480B5A-26A6-441C-89B6-43134A5B4CB7}"/>
              </a:ext>
            </a:extLst>
          </p:cNvPr>
          <p:cNvSpPr/>
          <p:nvPr/>
        </p:nvSpPr>
        <p:spPr>
          <a:xfrm>
            <a:off x="418515" y="2619721"/>
            <a:ext cx="1245830" cy="889879"/>
          </a:xfrm>
          <a:prstGeom prst="ellipse">
            <a:avLst/>
          </a:prstGeom>
          <a:noFill/>
          <a:ln w="38100">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sz="1588"/>
          </a:p>
        </p:txBody>
      </p:sp>
      <p:sp>
        <p:nvSpPr>
          <p:cNvPr id="5" name="Título 1">
            <a:extLst>
              <a:ext uri="{FF2B5EF4-FFF2-40B4-BE49-F238E27FC236}">
                <a16:creationId xmlns:a16="http://schemas.microsoft.com/office/drawing/2014/main" id="{A11B59D1-31D1-4430-A931-D0358A981DC5}"/>
              </a:ext>
            </a:extLst>
          </p:cNvPr>
          <p:cNvSpPr txBox="1">
            <a:spLocks/>
          </p:cNvSpPr>
          <p:nvPr/>
        </p:nvSpPr>
        <p:spPr>
          <a:xfrm>
            <a:off x="7520372" y="1931046"/>
            <a:ext cx="4109969" cy="1038695"/>
          </a:xfrm>
          <a:prstGeom prst="rect">
            <a:avLst/>
          </a:prstGeom>
        </p:spPr>
        <p:txBody>
          <a:bodyPr vert="horz" lIns="91440" tIns="45720" rIns="91440" bIns="45720" rtlCol="0" anchor="ctr">
            <a:normAutofit lnSpcReduction="10000"/>
          </a:bodyPr>
          <a:lstStyle>
            <a:lvl1pPr defTabSz="914422">
              <a:lnSpc>
                <a:spcPct val="90000"/>
              </a:lnSpc>
              <a:spcBef>
                <a:spcPct val="0"/>
              </a:spcBef>
              <a:buNone/>
              <a:defRPr sz="2400">
                <a:solidFill>
                  <a:schemeClr val="tx1">
                    <a:lumMod val="75000"/>
                    <a:lumOff val="25000"/>
                  </a:schemeClr>
                </a:solidFill>
                <a:latin typeface="Flama Condensed Light" panose="02000000000000000000" pitchFamily="50" charset="0"/>
                <a:ea typeface="+mj-ea"/>
                <a:cs typeface="+mj-cs"/>
              </a:defRPr>
            </a:lvl1pPr>
          </a:lstStyle>
          <a:p>
            <a:pPr algn="ctr"/>
            <a:r>
              <a:rPr lang="es-CO" dirty="0"/>
              <a:t>Relación Metadatos – Arquitectura de Datos </a:t>
            </a:r>
            <a:br>
              <a:rPr lang="es-CO" dirty="0"/>
            </a:br>
            <a:r>
              <a:rPr lang="es-ES" sz="2400" b="1" dirty="0">
                <a:solidFill>
                  <a:srgbClr val="FF0000"/>
                </a:solidFill>
              </a:rPr>
              <a:t>Artefactos</a:t>
            </a:r>
            <a:endParaRPr lang="es-CO" dirty="0"/>
          </a:p>
        </p:txBody>
      </p:sp>
      <p:pic>
        <p:nvPicPr>
          <p:cNvPr id="8" name="Gráfico 7" descr="Libros con relleno sólido">
            <a:extLst>
              <a:ext uri="{FF2B5EF4-FFF2-40B4-BE49-F238E27FC236}">
                <a16:creationId xmlns:a16="http://schemas.microsoft.com/office/drawing/2014/main" id="{38137EAC-BDF1-4E6B-B835-90AD3CA7D79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14422" y="3159581"/>
            <a:ext cx="1038694" cy="1038694"/>
          </a:xfrm>
          <a:prstGeom prst="rect">
            <a:avLst/>
          </a:prstGeom>
        </p:spPr>
      </p:pic>
      <p:pic>
        <p:nvPicPr>
          <p:cNvPr id="9" name="Gráfico 8" descr="Braille con relleno sólido">
            <a:extLst>
              <a:ext uri="{FF2B5EF4-FFF2-40B4-BE49-F238E27FC236}">
                <a16:creationId xmlns:a16="http://schemas.microsoft.com/office/drawing/2014/main" id="{527D0600-D8DA-418A-8367-74D9B2407C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36663" y="3064661"/>
            <a:ext cx="1038694" cy="1038694"/>
          </a:xfrm>
          <a:prstGeom prst="rect">
            <a:avLst/>
          </a:prstGeom>
        </p:spPr>
      </p:pic>
      <p:pic>
        <p:nvPicPr>
          <p:cNvPr id="10" name="Gráfico 9" descr="Calendario con relleno sólido">
            <a:extLst>
              <a:ext uri="{FF2B5EF4-FFF2-40B4-BE49-F238E27FC236}">
                <a16:creationId xmlns:a16="http://schemas.microsoft.com/office/drawing/2014/main" id="{14DFB218-74A3-4085-880B-802300000FE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355377" y="3064661"/>
            <a:ext cx="1038694" cy="1038694"/>
          </a:xfrm>
          <a:prstGeom prst="rect">
            <a:avLst/>
          </a:prstGeom>
        </p:spPr>
      </p:pic>
      <p:sp>
        <p:nvSpPr>
          <p:cNvPr id="11" name="CuadroTexto 10">
            <a:extLst>
              <a:ext uri="{FF2B5EF4-FFF2-40B4-BE49-F238E27FC236}">
                <a16:creationId xmlns:a16="http://schemas.microsoft.com/office/drawing/2014/main" id="{FFBFBD4D-2E07-4FF7-95AC-D5FE50EEE0D8}"/>
              </a:ext>
            </a:extLst>
          </p:cNvPr>
          <p:cNvSpPr txBox="1"/>
          <p:nvPr/>
        </p:nvSpPr>
        <p:spPr>
          <a:xfrm>
            <a:off x="7014423" y="4293195"/>
            <a:ext cx="990015" cy="336695"/>
          </a:xfrm>
          <a:prstGeom prst="rect">
            <a:avLst/>
          </a:prstGeom>
          <a:noFill/>
        </p:spPr>
        <p:txBody>
          <a:bodyPr wrap="none" rtlCol="0">
            <a:spAutoFit/>
          </a:bodyPr>
          <a:lstStyle/>
          <a:p>
            <a:r>
              <a:rPr lang="es-ES" sz="1588" dirty="0"/>
              <a:t>Catálogos</a:t>
            </a:r>
            <a:endParaRPr lang="es-CO" sz="1588" dirty="0"/>
          </a:p>
        </p:txBody>
      </p:sp>
      <p:sp>
        <p:nvSpPr>
          <p:cNvPr id="12" name="CuadroTexto 11">
            <a:extLst>
              <a:ext uri="{FF2B5EF4-FFF2-40B4-BE49-F238E27FC236}">
                <a16:creationId xmlns:a16="http://schemas.microsoft.com/office/drawing/2014/main" id="{AD767C69-D78D-441E-901C-5D420EAC794E}"/>
              </a:ext>
            </a:extLst>
          </p:cNvPr>
          <p:cNvSpPr txBox="1"/>
          <p:nvPr/>
        </p:nvSpPr>
        <p:spPr>
          <a:xfrm>
            <a:off x="8609143" y="4198275"/>
            <a:ext cx="1054135" cy="336695"/>
          </a:xfrm>
          <a:prstGeom prst="rect">
            <a:avLst/>
          </a:prstGeom>
          <a:noFill/>
        </p:spPr>
        <p:txBody>
          <a:bodyPr wrap="none" rtlCol="0">
            <a:spAutoFit/>
          </a:bodyPr>
          <a:lstStyle/>
          <a:p>
            <a:r>
              <a:rPr lang="es-ES" sz="1588" dirty="0"/>
              <a:t>Diagramas</a:t>
            </a:r>
            <a:endParaRPr lang="es-CO" sz="1588" dirty="0"/>
          </a:p>
        </p:txBody>
      </p:sp>
      <p:sp>
        <p:nvSpPr>
          <p:cNvPr id="13" name="CuadroTexto 12">
            <a:extLst>
              <a:ext uri="{FF2B5EF4-FFF2-40B4-BE49-F238E27FC236}">
                <a16:creationId xmlns:a16="http://schemas.microsoft.com/office/drawing/2014/main" id="{2BEAA15D-729B-4D32-978E-C5BF6001AF86}"/>
              </a:ext>
            </a:extLst>
          </p:cNvPr>
          <p:cNvSpPr txBox="1"/>
          <p:nvPr/>
        </p:nvSpPr>
        <p:spPr>
          <a:xfrm>
            <a:off x="10463613" y="4198275"/>
            <a:ext cx="908967" cy="336695"/>
          </a:xfrm>
          <a:prstGeom prst="rect">
            <a:avLst/>
          </a:prstGeom>
          <a:noFill/>
        </p:spPr>
        <p:txBody>
          <a:bodyPr wrap="none" rtlCol="0">
            <a:spAutoFit/>
          </a:bodyPr>
          <a:lstStyle/>
          <a:p>
            <a:r>
              <a:rPr lang="es-ES" sz="1588" dirty="0"/>
              <a:t>Matrices</a:t>
            </a:r>
            <a:endParaRPr lang="es-CO" sz="1588" dirty="0"/>
          </a:p>
        </p:txBody>
      </p:sp>
      <p:sp>
        <p:nvSpPr>
          <p:cNvPr id="14" name="Globo: flecha hacia arriba 13">
            <a:extLst>
              <a:ext uri="{FF2B5EF4-FFF2-40B4-BE49-F238E27FC236}">
                <a16:creationId xmlns:a16="http://schemas.microsoft.com/office/drawing/2014/main" id="{1A3846FC-DE7E-4F1A-8F19-C3B79C20E902}"/>
              </a:ext>
            </a:extLst>
          </p:cNvPr>
          <p:cNvSpPr/>
          <p:nvPr/>
        </p:nvSpPr>
        <p:spPr>
          <a:xfrm>
            <a:off x="6864566" y="5128442"/>
            <a:ext cx="5008071" cy="486467"/>
          </a:xfrm>
          <a:prstGeom prst="up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b="1" dirty="0"/>
              <a:t>METADATOS</a:t>
            </a:r>
            <a:endParaRPr lang="es-CO" sz="1400" b="1" dirty="0"/>
          </a:p>
        </p:txBody>
      </p:sp>
      <p:sp>
        <p:nvSpPr>
          <p:cNvPr id="15" name="CuadroTexto 14">
            <a:extLst>
              <a:ext uri="{FF2B5EF4-FFF2-40B4-BE49-F238E27FC236}">
                <a16:creationId xmlns:a16="http://schemas.microsoft.com/office/drawing/2014/main" id="{88039BEE-6515-4F1C-9298-D12B8A319D5A}"/>
              </a:ext>
            </a:extLst>
          </p:cNvPr>
          <p:cNvSpPr txBox="1"/>
          <p:nvPr/>
        </p:nvSpPr>
        <p:spPr>
          <a:xfrm>
            <a:off x="528839" y="4539909"/>
            <a:ext cx="5600084" cy="1323439"/>
          </a:xfrm>
          <a:prstGeom prst="rect">
            <a:avLst/>
          </a:prstGeom>
          <a:noFill/>
        </p:spPr>
        <p:txBody>
          <a:bodyPr wrap="square" rtlCol="0">
            <a:spAutoFit/>
          </a:bodyPr>
          <a:lstStyle/>
          <a:p>
            <a:r>
              <a:rPr lang="es-ES" sz="2000" b="1" dirty="0">
                <a:solidFill>
                  <a:schemeClr val="accent6"/>
                </a:solidFill>
              </a:rPr>
              <a:t>Los metadatos son esenciales para gestionar, gobernar y usar sus datos. Proveen el medio para capturar y gestionar el conocimiento organizacional sobre sus datos</a:t>
            </a:r>
            <a:endParaRPr lang="es-CO" sz="2000" b="1" dirty="0">
              <a:solidFill>
                <a:schemeClr val="accent6"/>
              </a:solidFill>
            </a:endParaRPr>
          </a:p>
        </p:txBody>
      </p:sp>
    </p:spTree>
    <p:extLst>
      <p:ext uri="{BB962C8B-B14F-4D97-AF65-F5344CB8AC3E}">
        <p14:creationId xmlns:p14="http://schemas.microsoft.com/office/powerpoint/2010/main" val="88658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D0FE47B6-4938-427B-A8BC-43ADFCA4983D}"/>
              </a:ext>
            </a:extLst>
          </p:cNvPr>
          <p:cNvSpPr>
            <a:spLocks noGrp="1"/>
          </p:cNvSpPr>
          <p:nvPr>
            <p:ph type="sldNum" sz="quarter" idx="4294967295"/>
          </p:nvPr>
        </p:nvSpPr>
        <p:spPr/>
        <p:txBody>
          <a:bodyPr/>
          <a:lstStyle/>
          <a:p>
            <a:fld id="{31C52531-C0F7-4A3B-9293-860134404F61}" type="slidenum">
              <a:rPr lang="es-CO" smtClean="0"/>
              <a:t>15</a:t>
            </a:fld>
            <a:endParaRPr lang="es-CO"/>
          </a:p>
        </p:txBody>
      </p:sp>
      <p:sp>
        <p:nvSpPr>
          <p:cNvPr id="5" name="Título 1">
            <a:extLst>
              <a:ext uri="{FF2B5EF4-FFF2-40B4-BE49-F238E27FC236}">
                <a16:creationId xmlns:a16="http://schemas.microsoft.com/office/drawing/2014/main" id="{8E0B3728-E5D0-4DC6-8A2D-BE8788A06E48}"/>
              </a:ext>
            </a:extLst>
          </p:cNvPr>
          <p:cNvSpPr txBox="1">
            <a:spLocks/>
          </p:cNvSpPr>
          <p:nvPr/>
        </p:nvSpPr>
        <p:spPr>
          <a:xfrm>
            <a:off x="1623252" y="422623"/>
            <a:ext cx="8001000" cy="749194"/>
          </a:xfrm>
          <a:prstGeom prst="rect">
            <a:avLst/>
          </a:prstGeom>
        </p:spPr>
        <p:txBody>
          <a:bodyPr vert="horz" lIns="91440" tIns="45720" rIns="91440" bIns="45720" rtlCol="0" anchor="ctr">
            <a:normAutofit/>
          </a:bodyPr>
          <a:lstStyle>
            <a:defPPr>
              <a:defRPr lang="en-US"/>
            </a:defPPr>
            <a:lvl1pPr algn="ctr" defTabSz="914400">
              <a:lnSpc>
                <a:spcPct val="90000"/>
              </a:lnSpc>
              <a:spcBef>
                <a:spcPct val="0"/>
              </a:spcBef>
              <a:buNone/>
              <a:defRPr sz="4000" b="1">
                <a:solidFill>
                  <a:schemeClr val="accent5">
                    <a:lumMod val="50000"/>
                  </a:schemeClr>
                </a:solidFill>
                <a:latin typeface="+mj-lt"/>
                <a:ea typeface="+mj-ea"/>
                <a:cs typeface="+mj-cs"/>
              </a:defRPr>
            </a:lvl1pPr>
          </a:lstStyle>
          <a:p>
            <a:r>
              <a:rPr lang="es-CO" sz="3530" dirty="0"/>
              <a:t> Metadatos – Beneficios para la empresa</a:t>
            </a:r>
          </a:p>
        </p:txBody>
      </p:sp>
      <p:sp>
        <p:nvSpPr>
          <p:cNvPr id="2" name="CuadroTexto 1">
            <a:extLst>
              <a:ext uri="{FF2B5EF4-FFF2-40B4-BE49-F238E27FC236}">
                <a16:creationId xmlns:a16="http://schemas.microsoft.com/office/drawing/2014/main" id="{2FC45941-EB3C-4513-AF9A-AFFB4E729561}"/>
              </a:ext>
            </a:extLst>
          </p:cNvPr>
          <p:cNvSpPr txBox="1"/>
          <p:nvPr/>
        </p:nvSpPr>
        <p:spPr>
          <a:xfrm>
            <a:off x="765826" y="1691889"/>
            <a:ext cx="3891130" cy="418256"/>
          </a:xfrm>
          <a:prstGeom prst="rect">
            <a:avLst/>
          </a:prstGeom>
          <a:noFill/>
        </p:spPr>
        <p:txBody>
          <a:bodyPr wrap="none" rtlCol="0">
            <a:spAutoFit/>
          </a:bodyPr>
          <a:lstStyle/>
          <a:p>
            <a:r>
              <a:rPr lang="es-ES" sz="2118" b="1" dirty="0">
                <a:solidFill>
                  <a:srgbClr val="0070C0"/>
                </a:solidFill>
              </a:rPr>
              <a:t>SIN METADATOS UNA EMPRESA: </a:t>
            </a:r>
            <a:endParaRPr lang="es-CO" sz="2118" b="1" dirty="0">
              <a:solidFill>
                <a:srgbClr val="0070C0"/>
              </a:solidFill>
            </a:endParaRPr>
          </a:p>
        </p:txBody>
      </p:sp>
      <p:sp>
        <p:nvSpPr>
          <p:cNvPr id="6" name="CuadroTexto 5">
            <a:extLst>
              <a:ext uri="{FF2B5EF4-FFF2-40B4-BE49-F238E27FC236}">
                <a16:creationId xmlns:a16="http://schemas.microsoft.com/office/drawing/2014/main" id="{7F0BD095-3FE1-4017-BC01-51856B2F4746}"/>
              </a:ext>
            </a:extLst>
          </p:cNvPr>
          <p:cNvSpPr txBox="1"/>
          <p:nvPr/>
        </p:nvSpPr>
        <p:spPr>
          <a:xfrm>
            <a:off x="1245624" y="2167818"/>
            <a:ext cx="2423356" cy="336695"/>
          </a:xfrm>
          <a:prstGeom prst="rect">
            <a:avLst/>
          </a:prstGeom>
          <a:noFill/>
        </p:spPr>
        <p:txBody>
          <a:bodyPr wrap="none" rtlCol="0">
            <a:spAutoFit/>
          </a:bodyPr>
          <a:lstStyle/>
          <a:p>
            <a:r>
              <a:rPr lang="es-ES" sz="1588" dirty="0"/>
              <a:t>Desconoce qué datos tiene</a:t>
            </a:r>
            <a:endParaRPr lang="es-CO" sz="1588" dirty="0"/>
          </a:p>
        </p:txBody>
      </p:sp>
      <p:sp>
        <p:nvSpPr>
          <p:cNvPr id="7" name="CuadroTexto 6">
            <a:extLst>
              <a:ext uri="{FF2B5EF4-FFF2-40B4-BE49-F238E27FC236}">
                <a16:creationId xmlns:a16="http://schemas.microsoft.com/office/drawing/2014/main" id="{E3C57028-6423-4B0B-8CDE-4E2923A7C001}"/>
              </a:ext>
            </a:extLst>
          </p:cNvPr>
          <p:cNvSpPr txBox="1"/>
          <p:nvPr/>
        </p:nvSpPr>
        <p:spPr>
          <a:xfrm>
            <a:off x="965980" y="2520088"/>
            <a:ext cx="3205686" cy="336695"/>
          </a:xfrm>
          <a:prstGeom prst="rect">
            <a:avLst/>
          </a:prstGeom>
          <a:noFill/>
        </p:spPr>
        <p:txBody>
          <a:bodyPr wrap="none" rtlCol="0">
            <a:spAutoFit/>
          </a:bodyPr>
          <a:lstStyle/>
          <a:p>
            <a:r>
              <a:rPr lang="es-ES" sz="1588" dirty="0"/>
              <a:t>No sabe dónde se originan sus datos</a:t>
            </a:r>
            <a:endParaRPr lang="es-CO" sz="1588" dirty="0"/>
          </a:p>
        </p:txBody>
      </p:sp>
      <p:sp>
        <p:nvSpPr>
          <p:cNvPr id="8" name="CuadroTexto 7">
            <a:extLst>
              <a:ext uri="{FF2B5EF4-FFF2-40B4-BE49-F238E27FC236}">
                <a16:creationId xmlns:a16="http://schemas.microsoft.com/office/drawing/2014/main" id="{3BC1B31F-E191-44FF-92C2-1DFFD0B00A2B}"/>
              </a:ext>
            </a:extLst>
          </p:cNvPr>
          <p:cNvSpPr txBox="1"/>
          <p:nvPr/>
        </p:nvSpPr>
        <p:spPr>
          <a:xfrm>
            <a:off x="506720" y="2872358"/>
            <a:ext cx="4508670" cy="336695"/>
          </a:xfrm>
          <a:prstGeom prst="rect">
            <a:avLst/>
          </a:prstGeom>
          <a:noFill/>
        </p:spPr>
        <p:txBody>
          <a:bodyPr wrap="none" rtlCol="0">
            <a:spAutoFit/>
          </a:bodyPr>
          <a:lstStyle/>
          <a:p>
            <a:r>
              <a:rPr lang="es-ES" sz="1588" dirty="0"/>
              <a:t>Ignora cómo sus datos se mueven entre los sistemas</a:t>
            </a:r>
            <a:endParaRPr lang="es-CO" sz="1588" dirty="0"/>
          </a:p>
        </p:txBody>
      </p:sp>
      <p:sp>
        <p:nvSpPr>
          <p:cNvPr id="9" name="CuadroTexto 8">
            <a:extLst>
              <a:ext uri="{FF2B5EF4-FFF2-40B4-BE49-F238E27FC236}">
                <a16:creationId xmlns:a16="http://schemas.microsoft.com/office/drawing/2014/main" id="{D8AD4196-10CC-4FEB-85D4-2D5DE13D9F17}"/>
              </a:ext>
            </a:extLst>
          </p:cNvPr>
          <p:cNvSpPr txBox="1"/>
          <p:nvPr/>
        </p:nvSpPr>
        <p:spPr>
          <a:xfrm>
            <a:off x="765826" y="3208270"/>
            <a:ext cx="3770456" cy="336695"/>
          </a:xfrm>
          <a:prstGeom prst="rect">
            <a:avLst/>
          </a:prstGeom>
          <a:noFill/>
        </p:spPr>
        <p:txBody>
          <a:bodyPr wrap="none" rtlCol="0">
            <a:spAutoFit/>
          </a:bodyPr>
          <a:lstStyle/>
          <a:p>
            <a:r>
              <a:rPr lang="es-ES" sz="1588" dirty="0"/>
              <a:t>No puede precisar quién accede a los datos</a:t>
            </a:r>
            <a:endParaRPr lang="es-CO" sz="1588" dirty="0"/>
          </a:p>
        </p:txBody>
      </p:sp>
      <p:sp>
        <p:nvSpPr>
          <p:cNvPr id="10" name="CuadroTexto 9">
            <a:extLst>
              <a:ext uri="{FF2B5EF4-FFF2-40B4-BE49-F238E27FC236}">
                <a16:creationId xmlns:a16="http://schemas.microsoft.com/office/drawing/2014/main" id="{16B3414E-B36B-46A5-8B84-CF67D93A70F8}"/>
              </a:ext>
            </a:extLst>
          </p:cNvPr>
          <p:cNvSpPr txBox="1"/>
          <p:nvPr/>
        </p:nvSpPr>
        <p:spPr>
          <a:xfrm>
            <a:off x="458347" y="3570964"/>
            <a:ext cx="4605416" cy="581057"/>
          </a:xfrm>
          <a:prstGeom prst="rect">
            <a:avLst/>
          </a:prstGeom>
          <a:noFill/>
        </p:spPr>
        <p:txBody>
          <a:bodyPr wrap="square" rtlCol="0">
            <a:spAutoFit/>
          </a:bodyPr>
          <a:lstStyle/>
          <a:p>
            <a:pPr algn="ctr"/>
            <a:r>
              <a:rPr lang="es-ES" sz="1588" dirty="0"/>
              <a:t>No le es posible asegurar si un dato es de buena calidad o no</a:t>
            </a:r>
            <a:endParaRPr lang="es-CO" sz="1588" dirty="0"/>
          </a:p>
        </p:txBody>
      </p:sp>
      <p:sp>
        <p:nvSpPr>
          <p:cNvPr id="11" name="CuadroTexto 10">
            <a:extLst>
              <a:ext uri="{FF2B5EF4-FFF2-40B4-BE49-F238E27FC236}">
                <a16:creationId xmlns:a16="http://schemas.microsoft.com/office/drawing/2014/main" id="{F519E804-FFB1-4C6A-BC83-ACAE58B84A0F}"/>
              </a:ext>
            </a:extLst>
          </p:cNvPr>
          <p:cNvSpPr txBox="1"/>
          <p:nvPr/>
        </p:nvSpPr>
        <p:spPr>
          <a:xfrm>
            <a:off x="573013" y="5287091"/>
            <a:ext cx="5561907" cy="363946"/>
          </a:xfrm>
          <a:prstGeom prst="rect">
            <a:avLst/>
          </a:prstGeom>
          <a:noFill/>
        </p:spPr>
        <p:txBody>
          <a:bodyPr wrap="none" rtlCol="0">
            <a:spAutoFit/>
          </a:bodyPr>
          <a:lstStyle/>
          <a:p>
            <a:r>
              <a:rPr lang="es-ES" sz="1765" b="1" dirty="0">
                <a:solidFill>
                  <a:schemeClr val="accent6"/>
                </a:solidFill>
              </a:rPr>
              <a:t>SE LE DIFICULTA MANEJAR SUS DATOS  COMO UN ACTIVO</a:t>
            </a:r>
            <a:endParaRPr lang="es-CO" sz="1765" b="1" dirty="0">
              <a:solidFill>
                <a:schemeClr val="accent6"/>
              </a:solidFill>
            </a:endParaRPr>
          </a:p>
        </p:txBody>
      </p:sp>
      <p:sp>
        <p:nvSpPr>
          <p:cNvPr id="16" name="CuadroTexto 15">
            <a:extLst>
              <a:ext uri="{FF2B5EF4-FFF2-40B4-BE49-F238E27FC236}">
                <a16:creationId xmlns:a16="http://schemas.microsoft.com/office/drawing/2014/main" id="{C047A16C-76A6-4BC8-AD18-1F0BBE98E92C}"/>
              </a:ext>
            </a:extLst>
          </p:cNvPr>
          <p:cNvSpPr txBox="1"/>
          <p:nvPr/>
        </p:nvSpPr>
        <p:spPr>
          <a:xfrm>
            <a:off x="722812" y="4240150"/>
            <a:ext cx="4292578" cy="336695"/>
          </a:xfrm>
          <a:prstGeom prst="rect">
            <a:avLst/>
          </a:prstGeom>
          <a:noFill/>
        </p:spPr>
        <p:txBody>
          <a:bodyPr wrap="square" rtlCol="0">
            <a:spAutoFit/>
          </a:bodyPr>
          <a:lstStyle/>
          <a:p>
            <a:pPr algn="ctr"/>
            <a:r>
              <a:rPr lang="es-ES" sz="1588" dirty="0"/>
              <a:t>Pobre Análisis de los Riesgos de Datos</a:t>
            </a:r>
            <a:endParaRPr lang="es-CO" sz="1588" dirty="0"/>
          </a:p>
        </p:txBody>
      </p:sp>
      <p:sp>
        <p:nvSpPr>
          <p:cNvPr id="18" name="CuadroTexto 17">
            <a:extLst>
              <a:ext uri="{FF2B5EF4-FFF2-40B4-BE49-F238E27FC236}">
                <a16:creationId xmlns:a16="http://schemas.microsoft.com/office/drawing/2014/main" id="{67E52038-3BF3-4594-A959-4A9FA5B35AFA}"/>
              </a:ext>
            </a:extLst>
          </p:cNvPr>
          <p:cNvSpPr txBox="1"/>
          <p:nvPr/>
        </p:nvSpPr>
        <p:spPr>
          <a:xfrm>
            <a:off x="722812" y="4638067"/>
            <a:ext cx="4292578" cy="336695"/>
          </a:xfrm>
          <a:prstGeom prst="rect">
            <a:avLst/>
          </a:prstGeom>
          <a:noFill/>
        </p:spPr>
        <p:txBody>
          <a:bodyPr wrap="square" rtlCol="0">
            <a:spAutoFit/>
          </a:bodyPr>
          <a:lstStyle/>
          <a:p>
            <a:pPr algn="ctr"/>
            <a:r>
              <a:rPr lang="es-ES" sz="1588" dirty="0"/>
              <a:t>Poca Confianza en los Datos</a:t>
            </a:r>
            <a:endParaRPr lang="es-CO" sz="1588" dirty="0"/>
          </a:p>
        </p:txBody>
      </p:sp>
      <p:sp>
        <p:nvSpPr>
          <p:cNvPr id="19" name="Rectángulo 18">
            <a:extLst>
              <a:ext uri="{FF2B5EF4-FFF2-40B4-BE49-F238E27FC236}">
                <a16:creationId xmlns:a16="http://schemas.microsoft.com/office/drawing/2014/main" id="{2D3699BD-18AB-4783-9588-0ADCF1E920E6}"/>
              </a:ext>
            </a:extLst>
          </p:cNvPr>
          <p:cNvSpPr/>
          <p:nvPr/>
        </p:nvSpPr>
        <p:spPr>
          <a:xfrm>
            <a:off x="7146239" y="2303703"/>
            <a:ext cx="3861227" cy="1077218"/>
          </a:xfrm>
          <a:prstGeom prst="rect">
            <a:avLst/>
          </a:prstGeom>
        </p:spPr>
        <p:txBody>
          <a:bodyPr wrap="square">
            <a:spAutoFit/>
          </a:bodyPr>
          <a:lstStyle/>
          <a:p>
            <a:r>
              <a:rPr lang="es-ES" sz="1600" dirty="0"/>
              <a:t>Conoce profundamente:</a:t>
            </a:r>
          </a:p>
          <a:p>
            <a:pPr marL="252146" indent="-252146">
              <a:buFont typeface="Arial" panose="020B0604020202020204" pitchFamily="34" charset="0"/>
              <a:buChar char="•"/>
            </a:pPr>
            <a:r>
              <a:rPr lang="es-ES" sz="1600" dirty="0"/>
              <a:t>Sus datos</a:t>
            </a:r>
          </a:p>
          <a:p>
            <a:pPr marL="252146" indent="-252146">
              <a:buFont typeface="Arial" panose="020B0604020202020204" pitchFamily="34" charset="0"/>
              <a:buChar char="•"/>
            </a:pPr>
            <a:r>
              <a:rPr lang="es-ES" sz="1600" dirty="0"/>
              <a:t>Sus Sistemas</a:t>
            </a:r>
          </a:p>
          <a:p>
            <a:pPr marL="252146" indent="-252146">
              <a:buFont typeface="Arial" panose="020B0604020202020204" pitchFamily="34" charset="0"/>
              <a:buChar char="•"/>
            </a:pPr>
            <a:r>
              <a:rPr lang="es-ES" sz="1600" dirty="0"/>
              <a:t>Sus Flujos de Datos</a:t>
            </a:r>
          </a:p>
        </p:txBody>
      </p:sp>
      <p:sp>
        <p:nvSpPr>
          <p:cNvPr id="20" name="Rectángulo 19">
            <a:extLst>
              <a:ext uri="{FF2B5EF4-FFF2-40B4-BE49-F238E27FC236}">
                <a16:creationId xmlns:a16="http://schemas.microsoft.com/office/drawing/2014/main" id="{46B8F365-DA6A-456C-A4A9-AD9460DC30FB}"/>
              </a:ext>
            </a:extLst>
          </p:cNvPr>
          <p:cNvSpPr/>
          <p:nvPr/>
        </p:nvSpPr>
        <p:spPr>
          <a:xfrm>
            <a:off x="7146239" y="3560849"/>
            <a:ext cx="4709672" cy="1077218"/>
          </a:xfrm>
          <a:prstGeom prst="rect">
            <a:avLst/>
          </a:prstGeom>
        </p:spPr>
        <p:txBody>
          <a:bodyPr wrap="square">
            <a:spAutoFit/>
          </a:bodyPr>
          <a:lstStyle/>
          <a:p>
            <a:r>
              <a:rPr lang="es-ES" sz="1600" dirty="0"/>
              <a:t>Mejora la capacidad empresarial para:</a:t>
            </a:r>
          </a:p>
          <a:p>
            <a:pPr marL="252146" indent="-252146">
              <a:buFont typeface="Arial" panose="020B0604020202020204" pitchFamily="34" charset="0"/>
              <a:buChar char="•"/>
            </a:pPr>
            <a:r>
              <a:rPr lang="es-ES" sz="1600" dirty="0"/>
              <a:t>Evaluar la calidad de sus datos</a:t>
            </a:r>
          </a:p>
          <a:p>
            <a:pPr marL="252146" indent="-252146">
              <a:buFont typeface="Arial" panose="020B0604020202020204" pitchFamily="34" charset="0"/>
              <a:buChar char="•"/>
            </a:pPr>
            <a:r>
              <a:rPr lang="es-ES" sz="1600" dirty="0"/>
              <a:t>Administrar de forma integral sus bases de datos y sus sistemas</a:t>
            </a:r>
          </a:p>
        </p:txBody>
      </p:sp>
      <p:sp>
        <p:nvSpPr>
          <p:cNvPr id="21" name="Rectángulo 20">
            <a:extLst>
              <a:ext uri="{FF2B5EF4-FFF2-40B4-BE49-F238E27FC236}">
                <a16:creationId xmlns:a16="http://schemas.microsoft.com/office/drawing/2014/main" id="{1BCD37A6-8CAB-48A8-8DFE-03CE9BDB013B}"/>
              </a:ext>
            </a:extLst>
          </p:cNvPr>
          <p:cNvSpPr/>
          <p:nvPr/>
        </p:nvSpPr>
        <p:spPr>
          <a:xfrm>
            <a:off x="7146239" y="4638067"/>
            <a:ext cx="4472748" cy="830997"/>
          </a:xfrm>
          <a:prstGeom prst="rect">
            <a:avLst/>
          </a:prstGeom>
        </p:spPr>
        <p:txBody>
          <a:bodyPr wrap="square">
            <a:spAutoFit/>
          </a:bodyPr>
          <a:lstStyle/>
          <a:p>
            <a:r>
              <a:rPr lang="es-ES" sz="1600" dirty="0"/>
              <a:t>Desarrollar la habilidad para:</a:t>
            </a:r>
          </a:p>
          <a:p>
            <a:pPr marL="252146" indent="-252146">
              <a:buFont typeface="Arial" panose="020B0604020202020204" pitchFamily="34" charset="0"/>
              <a:buChar char="•"/>
            </a:pPr>
            <a:r>
              <a:rPr lang="es-ES" sz="1600" dirty="0"/>
              <a:t>Procesar, mantener, integrar, asegurar, auditar y gobernar otros datos</a:t>
            </a:r>
          </a:p>
        </p:txBody>
      </p:sp>
      <p:sp>
        <p:nvSpPr>
          <p:cNvPr id="22" name="CuadroTexto 21">
            <a:extLst>
              <a:ext uri="{FF2B5EF4-FFF2-40B4-BE49-F238E27FC236}">
                <a16:creationId xmlns:a16="http://schemas.microsoft.com/office/drawing/2014/main" id="{DE54F33E-743D-478F-B89A-DAC0D07BC52B}"/>
              </a:ext>
            </a:extLst>
          </p:cNvPr>
          <p:cNvSpPr txBox="1"/>
          <p:nvPr/>
        </p:nvSpPr>
        <p:spPr>
          <a:xfrm>
            <a:off x="7274958" y="1687325"/>
            <a:ext cx="4017382" cy="418256"/>
          </a:xfrm>
          <a:prstGeom prst="rect">
            <a:avLst/>
          </a:prstGeom>
          <a:noFill/>
        </p:spPr>
        <p:txBody>
          <a:bodyPr wrap="none" rtlCol="0">
            <a:spAutoFit/>
          </a:bodyPr>
          <a:lstStyle/>
          <a:p>
            <a:r>
              <a:rPr lang="es-ES" sz="2118" b="1" dirty="0">
                <a:solidFill>
                  <a:srgbClr val="0070C0"/>
                </a:solidFill>
              </a:rPr>
              <a:t>CON METADATOS UNA EMPRESA: </a:t>
            </a:r>
            <a:endParaRPr lang="es-CO" sz="2118" b="1" dirty="0">
              <a:solidFill>
                <a:srgbClr val="0070C0"/>
              </a:solidFill>
            </a:endParaRPr>
          </a:p>
        </p:txBody>
      </p:sp>
    </p:spTree>
    <p:extLst>
      <p:ext uri="{BB962C8B-B14F-4D97-AF65-F5344CB8AC3E}">
        <p14:creationId xmlns:p14="http://schemas.microsoft.com/office/powerpoint/2010/main" val="2623685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6" grpId="0"/>
      <p:bldP spid="18" grpId="0"/>
      <p:bldP spid="19" grpId="0"/>
      <p:bldP spid="20" grpId="0"/>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1F988DD3-EFCD-40F9-AB16-1444E1D2B0CE}"/>
              </a:ext>
            </a:extLst>
          </p:cNvPr>
          <p:cNvSpPr>
            <a:spLocks noGrp="1"/>
          </p:cNvSpPr>
          <p:nvPr>
            <p:ph type="sldNum" sz="quarter" idx="12"/>
          </p:nvPr>
        </p:nvSpPr>
        <p:spPr/>
        <p:txBody>
          <a:bodyPr/>
          <a:lstStyle/>
          <a:p>
            <a:fld id="{31C52531-C0F7-4A3B-9293-860134404F61}" type="slidenum">
              <a:rPr lang="es-CO" smtClean="0"/>
              <a:t>16</a:t>
            </a:fld>
            <a:endParaRPr lang="es-CO"/>
          </a:p>
        </p:txBody>
      </p:sp>
      <p:graphicFrame>
        <p:nvGraphicFramePr>
          <p:cNvPr id="2" name="Diagrama 1">
            <a:extLst>
              <a:ext uri="{FF2B5EF4-FFF2-40B4-BE49-F238E27FC236}">
                <a16:creationId xmlns:a16="http://schemas.microsoft.com/office/drawing/2014/main" id="{0BDEEB77-7967-47E7-83B9-9B0F81253DA1}"/>
              </a:ext>
            </a:extLst>
          </p:cNvPr>
          <p:cNvGraphicFramePr/>
          <p:nvPr/>
        </p:nvGraphicFramePr>
        <p:xfrm>
          <a:off x="1104839" y="1619705"/>
          <a:ext cx="10550490" cy="42025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ítulo 1">
            <a:extLst>
              <a:ext uri="{FF2B5EF4-FFF2-40B4-BE49-F238E27FC236}">
                <a16:creationId xmlns:a16="http://schemas.microsoft.com/office/drawing/2014/main" id="{174D35D0-6A37-4073-B677-89812190299B}"/>
              </a:ext>
            </a:extLst>
          </p:cNvPr>
          <p:cNvSpPr txBox="1">
            <a:spLocks/>
          </p:cNvSpPr>
          <p:nvPr/>
        </p:nvSpPr>
        <p:spPr>
          <a:xfrm>
            <a:off x="563671" y="276310"/>
            <a:ext cx="9297948" cy="1080622"/>
          </a:xfrm>
          <a:prstGeom prst="rect">
            <a:avLst/>
          </a:prstGeom>
        </p:spPr>
        <p:txBody>
          <a:bodyPr vert="horz" lIns="91440" tIns="45720" rIns="91440" bIns="45720" rtlCol="0" anchor="ctr">
            <a:normAutofit/>
          </a:bodyPr>
          <a:lstStyle>
            <a:defPPr>
              <a:defRPr lang="en-US"/>
            </a:defPPr>
            <a:lvl1pPr algn="ctr" defTabSz="914400">
              <a:lnSpc>
                <a:spcPct val="90000"/>
              </a:lnSpc>
              <a:spcBef>
                <a:spcPct val="0"/>
              </a:spcBef>
              <a:buNone/>
              <a:defRPr sz="4000" b="1">
                <a:solidFill>
                  <a:schemeClr val="accent5">
                    <a:lumMod val="50000"/>
                  </a:schemeClr>
                </a:solidFill>
                <a:latin typeface="+mj-lt"/>
                <a:ea typeface="+mj-ea"/>
                <a:cs typeface="+mj-cs"/>
              </a:defRPr>
            </a:lvl1pPr>
          </a:lstStyle>
          <a:p>
            <a:r>
              <a:rPr lang="es-CO" sz="3530" dirty="0"/>
              <a:t>Actividades de la Gestión de Metadatos</a:t>
            </a:r>
          </a:p>
        </p:txBody>
      </p:sp>
    </p:spTree>
    <p:extLst>
      <p:ext uri="{BB962C8B-B14F-4D97-AF65-F5344CB8AC3E}">
        <p14:creationId xmlns:p14="http://schemas.microsoft.com/office/powerpoint/2010/main" val="74499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graphicEl>
                                              <a:dgm id="{419CE872-4ED3-41BF-9B55-085FEC2EA460}"/>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graphicEl>
                                              <a:dgm id="{29CA06D1-9232-40A4-8A05-3966CCDCACD0}"/>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graphicEl>
                                              <a:dgm id="{2573DACC-6E3E-4027-8829-8EE642954939}"/>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graphicEl>
                                              <a:dgm id="{2FD068E6-380F-4DD3-94A5-C0FE005BF149}"/>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graphicEl>
                                              <a:dgm id="{F718AFC6-434A-4FBD-88B1-B3E80A050382}"/>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49277E8A-CEF3-477D-8414-6ECA912293D2}"/>
              </a:ext>
            </a:extLst>
          </p:cNvPr>
          <p:cNvSpPr>
            <a:spLocks noGrp="1"/>
          </p:cNvSpPr>
          <p:nvPr>
            <p:ph type="sldNum" sz="quarter" idx="4294967295"/>
          </p:nvPr>
        </p:nvSpPr>
        <p:spPr/>
        <p:txBody>
          <a:bodyPr/>
          <a:lstStyle/>
          <a:p>
            <a:fld id="{31C52531-C0F7-4A3B-9293-860134404F61}" type="slidenum">
              <a:rPr lang="es-CO" smtClean="0"/>
              <a:t>17</a:t>
            </a:fld>
            <a:endParaRPr lang="es-CO"/>
          </a:p>
        </p:txBody>
      </p:sp>
      <p:sp>
        <p:nvSpPr>
          <p:cNvPr id="5" name="Título 1">
            <a:extLst>
              <a:ext uri="{FF2B5EF4-FFF2-40B4-BE49-F238E27FC236}">
                <a16:creationId xmlns:a16="http://schemas.microsoft.com/office/drawing/2014/main" id="{0B176B55-E440-496B-85A3-2F8D848AF759}"/>
              </a:ext>
            </a:extLst>
          </p:cNvPr>
          <p:cNvSpPr txBox="1">
            <a:spLocks/>
          </p:cNvSpPr>
          <p:nvPr/>
        </p:nvSpPr>
        <p:spPr>
          <a:xfrm>
            <a:off x="235323" y="501650"/>
            <a:ext cx="9563916" cy="578972"/>
          </a:xfrm>
          <a:prstGeom prst="rect">
            <a:avLst/>
          </a:prstGeom>
        </p:spPr>
        <p:txBody>
          <a:bodyPr vert="horz" lIns="91440" tIns="45720" rIns="91440" bIns="45720" rtlCol="0" anchor="ctr">
            <a:normAutofit/>
          </a:bodyPr>
          <a:lstStyle>
            <a:defPPr>
              <a:defRPr lang="en-US"/>
            </a:defPPr>
            <a:lvl1pPr algn="ctr" defTabSz="914400">
              <a:lnSpc>
                <a:spcPct val="90000"/>
              </a:lnSpc>
              <a:spcBef>
                <a:spcPct val="0"/>
              </a:spcBef>
              <a:buNone/>
              <a:defRPr sz="4000" b="1">
                <a:solidFill>
                  <a:schemeClr val="accent5">
                    <a:lumMod val="50000"/>
                  </a:schemeClr>
                </a:solidFill>
                <a:latin typeface="+mj-lt"/>
                <a:ea typeface="+mj-ea"/>
                <a:cs typeface="+mj-cs"/>
              </a:defRPr>
            </a:lvl1pPr>
          </a:lstStyle>
          <a:p>
            <a:r>
              <a:rPr lang="es-CO" sz="3530" dirty="0"/>
              <a:t> Tipos de Metadatos</a:t>
            </a:r>
          </a:p>
        </p:txBody>
      </p:sp>
      <p:sp>
        <p:nvSpPr>
          <p:cNvPr id="6" name="Rectángulo 5">
            <a:extLst>
              <a:ext uri="{FF2B5EF4-FFF2-40B4-BE49-F238E27FC236}">
                <a16:creationId xmlns:a16="http://schemas.microsoft.com/office/drawing/2014/main" id="{7D694308-E63F-4E82-B011-8439AF83A862}"/>
              </a:ext>
            </a:extLst>
          </p:cNvPr>
          <p:cNvSpPr/>
          <p:nvPr/>
        </p:nvSpPr>
        <p:spPr>
          <a:xfrm>
            <a:off x="8616029" y="2655032"/>
            <a:ext cx="2579990" cy="1558504"/>
          </a:xfrm>
          <a:prstGeom prst="rect">
            <a:avLst/>
          </a:prstGeom>
        </p:spPr>
        <p:txBody>
          <a:bodyPr wrap="square">
            <a:spAutoFit/>
          </a:bodyPr>
          <a:lstStyle/>
          <a:p>
            <a:r>
              <a:rPr lang="es-CO" sz="1588" b="1" dirty="0"/>
              <a:t>Metadatos administrativos </a:t>
            </a:r>
          </a:p>
          <a:p>
            <a:endParaRPr lang="es-CO" sz="1588" dirty="0"/>
          </a:p>
          <a:p>
            <a:r>
              <a:rPr lang="es-CO" sz="1588" dirty="0"/>
              <a:t>Se utilizan para administrar los recursos en su ciclo vital. (p. ej., números de versión, fechas de archivo)</a:t>
            </a:r>
          </a:p>
        </p:txBody>
      </p:sp>
      <p:sp>
        <p:nvSpPr>
          <p:cNvPr id="7" name="Rectángulo 6">
            <a:extLst>
              <a:ext uri="{FF2B5EF4-FFF2-40B4-BE49-F238E27FC236}">
                <a16:creationId xmlns:a16="http://schemas.microsoft.com/office/drawing/2014/main" id="{1D9A3B62-E5B9-4C5D-AC54-BD338012592C}"/>
              </a:ext>
            </a:extLst>
          </p:cNvPr>
          <p:cNvSpPr/>
          <p:nvPr/>
        </p:nvSpPr>
        <p:spPr>
          <a:xfrm>
            <a:off x="4817222" y="2655033"/>
            <a:ext cx="2579990" cy="3024674"/>
          </a:xfrm>
          <a:prstGeom prst="rect">
            <a:avLst/>
          </a:prstGeom>
        </p:spPr>
        <p:txBody>
          <a:bodyPr wrap="square">
            <a:spAutoFit/>
          </a:bodyPr>
          <a:lstStyle/>
          <a:p>
            <a:r>
              <a:rPr lang="es-CO" sz="1588" b="1" dirty="0"/>
              <a:t>Metadatos descriptivos </a:t>
            </a:r>
          </a:p>
          <a:p>
            <a:endParaRPr lang="es-CO" sz="1588" dirty="0"/>
          </a:p>
          <a:p>
            <a:r>
              <a:rPr lang="es-CO" sz="1588" dirty="0"/>
              <a:t>Describen un recurso y permiten su identificación y recuperación. Son los valores para cada elemento que están asociados a los metadatos estructurales. </a:t>
            </a:r>
          </a:p>
          <a:p>
            <a:r>
              <a:rPr lang="es-CO" sz="1588" dirty="0"/>
              <a:t>(p. ej., </a:t>
            </a:r>
            <a:r>
              <a:rPr lang="es-CO" sz="1588" dirty="0" err="1">
                <a:solidFill>
                  <a:schemeClr val="bg1">
                    <a:lumMod val="75000"/>
                  </a:schemeClr>
                </a:solidFill>
              </a:rPr>
              <a:t>nombre_atributo</a:t>
            </a:r>
            <a:r>
              <a:rPr lang="es-CO" sz="1588" dirty="0"/>
              <a:t>=</a:t>
            </a:r>
            <a:r>
              <a:rPr lang="es-CO" sz="1588" dirty="0" err="1"/>
              <a:t>full_name</a:t>
            </a:r>
            <a:endParaRPr lang="es-CO" sz="1588" dirty="0"/>
          </a:p>
          <a:p>
            <a:r>
              <a:rPr lang="es-CO" sz="1588" dirty="0">
                <a:solidFill>
                  <a:schemeClr val="bg1">
                    <a:lumMod val="75000"/>
                  </a:schemeClr>
                </a:solidFill>
              </a:rPr>
              <a:t>sistema_</a:t>
            </a:r>
            <a:r>
              <a:rPr lang="es-CO" sz="1588" dirty="0"/>
              <a:t>=SAP_FI</a:t>
            </a:r>
          </a:p>
          <a:p>
            <a:r>
              <a:rPr lang="es-CO" sz="1588" dirty="0" err="1">
                <a:solidFill>
                  <a:schemeClr val="bg1">
                    <a:lumMod val="75000"/>
                  </a:schemeClr>
                </a:solidFill>
              </a:rPr>
              <a:t>id_dataowner</a:t>
            </a:r>
            <a:r>
              <a:rPr lang="es-CO" sz="1588" dirty="0"/>
              <a:t>=</a:t>
            </a:r>
            <a:r>
              <a:rPr lang="es-CO" sz="1588" dirty="0" err="1"/>
              <a:t>cesar.lopez</a:t>
            </a:r>
            <a:r>
              <a:rPr lang="es-CO" sz="1588" dirty="0"/>
              <a:t>) </a:t>
            </a:r>
          </a:p>
        </p:txBody>
      </p:sp>
      <p:sp>
        <p:nvSpPr>
          <p:cNvPr id="8" name="Rectángulo 7">
            <a:extLst>
              <a:ext uri="{FF2B5EF4-FFF2-40B4-BE49-F238E27FC236}">
                <a16:creationId xmlns:a16="http://schemas.microsoft.com/office/drawing/2014/main" id="{CB134FD8-E3A5-452D-9185-A5FA48E5A46D}"/>
              </a:ext>
            </a:extLst>
          </p:cNvPr>
          <p:cNvSpPr/>
          <p:nvPr/>
        </p:nvSpPr>
        <p:spPr>
          <a:xfrm>
            <a:off x="800590" y="2655033"/>
            <a:ext cx="2788287" cy="1802866"/>
          </a:xfrm>
          <a:prstGeom prst="rect">
            <a:avLst/>
          </a:prstGeom>
        </p:spPr>
        <p:txBody>
          <a:bodyPr wrap="square">
            <a:spAutoFit/>
          </a:bodyPr>
          <a:lstStyle/>
          <a:p>
            <a:r>
              <a:rPr lang="es-CO" sz="1588" b="1" dirty="0"/>
              <a:t>Metadatos estructurales </a:t>
            </a:r>
          </a:p>
          <a:p>
            <a:endParaRPr lang="es-CO" sz="1588" dirty="0"/>
          </a:p>
          <a:p>
            <a:r>
              <a:rPr lang="es-CO" sz="1588" dirty="0"/>
              <a:t>Describen las relaciones dentro y entre los recursos y sus componentes. Son los rótulos. (p. ej., </a:t>
            </a:r>
            <a:r>
              <a:rPr lang="es-CO" sz="1588" dirty="0" err="1"/>
              <a:t>nombre_atributo</a:t>
            </a:r>
            <a:r>
              <a:rPr lang="es-CO" sz="1588" dirty="0"/>
              <a:t>, sistema, </a:t>
            </a:r>
            <a:r>
              <a:rPr lang="es-CO" sz="1588" dirty="0" err="1"/>
              <a:t>id_dataowner</a:t>
            </a:r>
            <a:r>
              <a:rPr lang="es-CO" sz="1588" dirty="0"/>
              <a:t>).</a:t>
            </a:r>
          </a:p>
        </p:txBody>
      </p:sp>
      <p:pic>
        <p:nvPicPr>
          <p:cNvPr id="10" name="Gráfico 9" descr="Calendario diario">
            <a:extLst>
              <a:ext uri="{FF2B5EF4-FFF2-40B4-BE49-F238E27FC236}">
                <a16:creationId xmlns:a16="http://schemas.microsoft.com/office/drawing/2014/main" id="{7A30D2FC-5A5D-462D-ADC8-0C7F695C926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249120" y="1848209"/>
            <a:ext cx="806824" cy="806824"/>
          </a:xfrm>
          <a:prstGeom prst="rect">
            <a:avLst/>
          </a:prstGeom>
        </p:spPr>
      </p:pic>
      <p:pic>
        <p:nvPicPr>
          <p:cNvPr id="12" name="Gráfico 11" descr="Tabla">
            <a:extLst>
              <a:ext uri="{FF2B5EF4-FFF2-40B4-BE49-F238E27FC236}">
                <a16:creationId xmlns:a16="http://schemas.microsoft.com/office/drawing/2014/main" id="{7641333C-13FA-4F3F-B9C0-080A07753FF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523840" y="1848209"/>
            <a:ext cx="806824" cy="806824"/>
          </a:xfrm>
          <a:prstGeom prst="rect">
            <a:avLst/>
          </a:prstGeom>
        </p:spPr>
      </p:pic>
      <p:pic>
        <p:nvPicPr>
          <p:cNvPr id="14" name="Gráfico 13" descr="Sello discográfico">
            <a:extLst>
              <a:ext uri="{FF2B5EF4-FFF2-40B4-BE49-F238E27FC236}">
                <a16:creationId xmlns:a16="http://schemas.microsoft.com/office/drawing/2014/main" id="{3ADB8D9C-216D-4E80-9D67-9A8961DD8C7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487086" y="1800749"/>
            <a:ext cx="806824" cy="806824"/>
          </a:xfrm>
          <a:prstGeom prst="rect">
            <a:avLst/>
          </a:prstGeom>
        </p:spPr>
      </p:pic>
    </p:spTree>
    <p:extLst>
      <p:ext uri="{BB962C8B-B14F-4D97-AF65-F5344CB8AC3E}">
        <p14:creationId xmlns:p14="http://schemas.microsoft.com/office/powerpoint/2010/main" val="572682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clien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922" y="1575331"/>
            <a:ext cx="2232329" cy="1447268"/>
          </a:xfrm>
          <a:prstGeom prst="rect">
            <a:avLst/>
          </a:prstGeom>
          <a:noFill/>
          <a:extLst>
            <a:ext uri="{909E8E84-426E-40DD-AFC4-6F175D3DCCD1}">
              <a14:hiddenFill xmlns:a14="http://schemas.microsoft.com/office/drawing/2010/main">
                <a:solidFill>
                  <a:srgbClr val="FFFFFF"/>
                </a:solidFill>
              </a14:hiddenFill>
            </a:ext>
          </a:extLst>
        </p:spPr>
      </p:pic>
      <p:sp>
        <p:nvSpPr>
          <p:cNvPr id="6" name="Título 1"/>
          <p:cNvSpPr txBox="1">
            <a:spLocks/>
          </p:cNvSpPr>
          <p:nvPr/>
        </p:nvSpPr>
        <p:spPr>
          <a:xfrm>
            <a:off x="1931076" y="306448"/>
            <a:ext cx="7551159" cy="590022"/>
          </a:xfrm>
          <a:prstGeom prst="rect">
            <a:avLst/>
          </a:prstGeom>
        </p:spPr>
        <p:txBody>
          <a:bodyPr vert="horz" lIns="91440" tIns="45720" rIns="91440" bIns="45720" rtlCol="0" anchor="ctr">
            <a:normAutofit/>
          </a:bodyPr>
          <a:lstStyle>
            <a:defPPr>
              <a:defRPr lang="en-US"/>
            </a:defPPr>
            <a:lvl1pPr algn="ctr" defTabSz="914400">
              <a:lnSpc>
                <a:spcPct val="90000"/>
              </a:lnSpc>
              <a:spcBef>
                <a:spcPct val="0"/>
              </a:spcBef>
              <a:buNone/>
              <a:defRPr sz="4000" b="1">
                <a:solidFill>
                  <a:schemeClr val="accent5">
                    <a:lumMod val="50000"/>
                  </a:schemeClr>
                </a:solidFill>
                <a:latin typeface="+mj-lt"/>
                <a:ea typeface="+mj-ea"/>
                <a:cs typeface="+mj-cs"/>
              </a:defRPr>
            </a:lvl1pPr>
          </a:lstStyle>
          <a:p>
            <a:r>
              <a:rPr lang="es-CO" sz="3530" dirty="0"/>
              <a:t>Glosario de Términos de Negocio</a:t>
            </a:r>
          </a:p>
        </p:txBody>
      </p:sp>
      <p:sp>
        <p:nvSpPr>
          <p:cNvPr id="5" name="Rectángulo 4">
            <a:extLst>
              <a:ext uri="{FF2B5EF4-FFF2-40B4-BE49-F238E27FC236}">
                <a16:creationId xmlns:a16="http://schemas.microsoft.com/office/drawing/2014/main" id="{5A2B7D69-5C5F-4A7F-BD97-C2D3F9B8003D}"/>
              </a:ext>
            </a:extLst>
          </p:cNvPr>
          <p:cNvSpPr/>
          <p:nvPr/>
        </p:nvSpPr>
        <p:spPr>
          <a:xfrm>
            <a:off x="3047240" y="1186751"/>
            <a:ext cx="7890807" cy="907171"/>
          </a:xfrm>
          <a:prstGeom prst="rect">
            <a:avLst/>
          </a:prstGeom>
        </p:spPr>
        <p:txBody>
          <a:bodyPr wrap="square">
            <a:spAutoFit/>
          </a:bodyPr>
          <a:lstStyle/>
          <a:p>
            <a:r>
              <a:rPr lang="es-CO" sz="1765" b="1" dirty="0">
                <a:solidFill>
                  <a:schemeClr val="accent6"/>
                </a:solidFill>
              </a:rPr>
              <a:t>El objetivo de construir un Glosario de Términos de negocio es documentar y almacenar los conceptos corporativos y la terminología de una organización, las definiciones y las relaciones entre esos términos.</a:t>
            </a:r>
          </a:p>
        </p:txBody>
      </p:sp>
      <p:sp>
        <p:nvSpPr>
          <p:cNvPr id="7" name="5 Rectángulo">
            <a:extLst>
              <a:ext uri="{FF2B5EF4-FFF2-40B4-BE49-F238E27FC236}">
                <a16:creationId xmlns:a16="http://schemas.microsoft.com/office/drawing/2014/main" id="{FD71DC67-FB0D-44F9-91F8-67BD94F64EE5}"/>
              </a:ext>
            </a:extLst>
          </p:cNvPr>
          <p:cNvSpPr/>
          <p:nvPr/>
        </p:nvSpPr>
        <p:spPr>
          <a:xfrm>
            <a:off x="3102914" y="2093922"/>
            <a:ext cx="8247756" cy="1531445"/>
          </a:xfrm>
          <a:prstGeom prst="rect">
            <a:avLst/>
          </a:prstGeom>
          <a:ln w="25400">
            <a:noFill/>
          </a:ln>
        </p:spPr>
        <p:txBody>
          <a:bodyPr wrap="square">
            <a:spAutoFit/>
          </a:bodyPr>
          <a:lstStyle/>
          <a:p>
            <a:pPr marL="342909" indent="-342909" algn="just">
              <a:lnSpc>
                <a:spcPct val="150000"/>
              </a:lnSpc>
              <a:buClr>
                <a:srgbClr val="FF0000"/>
              </a:buClr>
              <a:buFont typeface="Wingdings" panose="05000000000000000000" pitchFamily="2" charset="2"/>
              <a:buChar char="q"/>
            </a:pPr>
            <a:r>
              <a:rPr lang="en-US" sz="1600" dirty="0">
                <a:ea typeface="Verdana" panose="020B0604030504040204" pitchFamily="34" charset="0"/>
                <a:cs typeface="Verdana" panose="020B0604030504040204" pitchFamily="34" charset="0"/>
              </a:rPr>
              <a:t>Un </a:t>
            </a:r>
            <a:r>
              <a:rPr lang="en-US" sz="1600" dirty="0" err="1">
                <a:ea typeface="Verdana" panose="020B0604030504040204" pitchFamily="34" charset="0"/>
                <a:cs typeface="Verdana" panose="020B0604030504040204" pitchFamily="34" charset="0"/>
              </a:rPr>
              <a:t>Glosario</a:t>
            </a:r>
            <a:r>
              <a:rPr lang="en-US" sz="1600" dirty="0">
                <a:ea typeface="Verdana" panose="020B0604030504040204" pitchFamily="34" charset="0"/>
                <a:cs typeface="Verdana" panose="020B0604030504040204" pitchFamily="34" charset="0"/>
              </a:rPr>
              <a:t> de </a:t>
            </a:r>
            <a:r>
              <a:rPr lang="en-US" sz="1600" dirty="0" err="1">
                <a:ea typeface="Verdana" panose="020B0604030504040204" pitchFamily="34" charset="0"/>
                <a:cs typeface="Verdana" panose="020B0604030504040204" pitchFamily="34" charset="0"/>
              </a:rPr>
              <a:t>Términos</a:t>
            </a:r>
            <a:r>
              <a:rPr lang="en-US" sz="1600" dirty="0">
                <a:ea typeface="Verdana" panose="020B0604030504040204" pitchFamily="34" charset="0"/>
                <a:cs typeface="Verdana" panose="020B0604030504040204" pitchFamily="34" charset="0"/>
              </a:rPr>
              <a:t> del </a:t>
            </a:r>
            <a:r>
              <a:rPr lang="en-US" sz="1600" dirty="0" err="1">
                <a:ea typeface="Verdana" panose="020B0604030504040204" pitchFamily="34" charset="0"/>
                <a:cs typeface="Verdana" panose="020B0604030504040204" pitchFamily="34" charset="0"/>
              </a:rPr>
              <a:t>Negocio</a:t>
            </a:r>
            <a:r>
              <a:rPr lang="en-US" sz="1600" dirty="0">
                <a:ea typeface="Verdana" panose="020B0604030504040204" pitchFamily="34" charset="0"/>
                <a:cs typeface="Verdana" panose="020B0604030504040204" pitchFamily="34" charset="0"/>
              </a:rPr>
              <a:t>, es un </a:t>
            </a:r>
            <a:r>
              <a:rPr lang="en-US" sz="1600" b="1" dirty="0" err="1">
                <a:solidFill>
                  <a:schemeClr val="accent5"/>
                </a:solidFill>
                <a:ea typeface="Verdana" panose="020B0604030504040204" pitchFamily="34" charset="0"/>
                <a:cs typeface="Verdana" panose="020B0604030504040204" pitchFamily="34" charset="0"/>
              </a:rPr>
              <a:t>repositorio</a:t>
            </a:r>
            <a:r>
              <a:rPr lang="en-US" sz="1600" dirty="0">
                <a:ea typeface="Verdana" panose="020B0604030504040204" pitchFamily="34" charset="0"/>
                <a:cs typeface="Verdana" panose="020B0604030504040204" pitchFamily="34" charset="0"/>
              </a:rPr>
              <a:t> con </a:t>
            </a:r>
            <a:r>
              <a:rPr lang="en-US" sz="1600" dirty="0" err="1">
                <a:ea typeface="Verdana" panose="020B0604030504040204" pitchFamily="34" charset="0"/>
                <a:cs typeface="Verdana" panose="020B0604030504040204" pitchFamily="34" charset="0"/>
              </a:rPr>
              <a:t>definiciones</a:t>
            </a:r>
            <a:r>
              <a:rPr lang="en-US" sz="1600" dirty="0">
                <a:ea typeface="Verdana" panose="020B0604030504040204" pitchFamily="34" charset="0"/>
                <a:cs typeface="Verdana" panose="020B0604030504040204" pitchFamily="34" charset="0"/>
              </a:rPr>
              <a:t> de </a:t>
            </a:r>
            <a:r>
              <a:rPr lang="en-US" sz="1600" dirty="0" err="1">
                <a:ea typeface="Verdana" panose="020B0604030504040204" pitchFamily="34" charset="0"/>
                <a:cs typeface="Verdana" panose="020B0604030504040204" pitchFamily="34" charset="0"/>
              </a:rPr>
              <a:t>términos</a:t>
            </a:r>
            <a:r>
              <a:rPr lang="en-US" sz="1600" dirty="0">
                <a:ea typeface="Verdana" panose="020B0604030504040204" pitchFamily="34" charset="0"/>
                <a:cs typeface="Verdana" panose="020B0604030504040204" pitchFamily="34" charset="0"/>
              </a:rPr>
              <a:t> clave que </a:t>
            </a:r>
            <a:r>
              <a:rPr lang="en-US" sz="1600" dirty="0" err="1">
                <a:ea typeface="Verdana" panose="020B0604030504040204" pitchFamily="34" charset="0"/>
                <a:cs typeface="Verdana" panose="020B0604030504040204" pitchFamily="34" charset="0"/>
              </a:rPr>
              <a:t>reúne</a:t>
            </a:r>
            <a:r>
              <a:rPr lang="en-US" sz="1600" dirty="0">
                <a:ea typeface="Verdana" panose="020B0604030504040204" pitchFamily="34" charset="0"/>
                <a:cs typeface="Verdana" panose="020B0604030504040204" pitchFamily="34" charset="0"/>
              </a:rPr>
              <a:t> </a:t>
            </a:r>
            <a:r>
              <a:rPr lang="en-US" sz="1600" b="1" dirty="0" err="1">
                <a:solidFill>
                  <a:schemeClr val="accent5"/>
                </a:solidFill>
                <a:ea typeface="Verdana" panose="020B0604030504040204" pitchFamily="34" charset="0"/>
                <a:cs typeface="Verdana" panose="020B0604030504040204" pitchFamily="34" charset="0"/>
              </a:rPr>
              <a:t>definiciones</a:t>
            </a:r>
            <a:r>
              <a:rPr lang="en-US" sz="1600" b="1" dirty="0">
                <a:solidFill>
                  <a:schemeClr val="accent5"/>
                </a:solidFill>
                <a:ea typeface="Verdana" panose="020B0604030504040204" pitchFamily="34" charset="0"/>
                <a:cs typeface="Verdana" panose="020B0604030504040204" pitchFamily="34" charset="0"/>
              </a:rPr>
              <a:t> </a:t>
            </a:r>
            <a:r>
              <a:rPr lang="en-US" sz="1600" b="1" dirty="0" err="1">
                <a:solidFill>
                  <a:schemeClr val="accent5"/>
                </a:solidFill>
                <a:ea typeface="Verdana" panose="020B0604030504040204" pitchFamily="34" charset="0"/>
                <a:cs typeface="Verdana" panose="020B0604030504040204" pitchFamily="34" charset="0"/>
              </a:rPr>
              <a:t>comunes</a:t>
            </a:r>
            <a:r>
              <a:rPr lang="en-US" sz="1600" dirty="0">
                <a:ea typeface="Verdana" panose="020B0604030504040204" pitchFamily="34" charset="0"/>
                <a:cs typeface="Verdana" panose="020B0604030504040204" pitchFamily="34" charset="0"/>
              </a:rPr>
              <a:t> a </a:t>
            </a:r>
            <a:r>
              <a:rPr lang="en-US" sz="1600" dirty="0" err="1">
                <a:ea typeface="Verdana" panose="020B0604030504040204" pitchFamily="34" charset="0"/>
                <a:cs typeface="Verdana" panose="020B0604030504040204" pitchFamily="34" charset="0"/>
              </a:rPr>
              <a:t>través</a:t>
            </a:r>
            <a:r>
              <a:rPr lang="en-US" sz="1600" dirty="0">
                <a:ea typeface="Verdana" panose="020B0604030504040204" pitchFamily="34" charset="0"/>
                <a:cs typeface="Verdana" panose="020B0604030504040204" pitchFamily="34" charset="0"/>
              </a:rPr>
              <a:t> del </a:t>
            </a:r>
            <a:r>
              <a:rPr lang="en-US" sz="1600" dirty="0" err="1">
                <a:ea typeface="Verdana" panose="020B0604030504040204" pitchFamily="34" charset="0"/>
                <a:cs typeface="Verdana" panose="020B0604030504040204" pitchFamily="34" charset="0"/>
              </a:rPr>
              <a:t>negocio</a:t>
            </a:r>
            <a:r>
              <a:rPr lang="en-US" sz="1600" dirty="0">
                <a:ea typeface="Verdana" panose="020B0604030504040204" pitchFamily="34" charset="0"/>
                <a:cs typeface="Verdana" panose="020B0604030504040204" pitchFamily="34" charset="0"/>
              </a:rPr>
              <a:t>. </a:t>
            </a:r>
          </a:p>
          <a:p>
            <a:pPr marL="342909" indent="-342909" algn="just">
              <a:lnSpc>
                <a:spcPct val="150000"/>
              </a:lnSpc>
              <a:buClr>
                <a:srgbClr val="FF0000"/>
              </a:buClr>
              <a:buFont typeface="Wingdings" panose="05000000000000000000" pitchFamily="2" charset="2"/>
              <a:buChar char="q"/>
            </a:pPr>
            <a:r>
              <a:rPr lang="en-US" sz="1600" dirty="0" err="1">
                <a:ea typeface="Verdana" panose="020B0604030504040204" pitchFamily="34" charset="0"/>
                <a:cs typeface="Verdana" panose="020B0604030504040204" pitchFamily="34" charset="0"/>
              </a:rPr>
              <a:t>Su</a:t>
            </a:r>
            <a:r>
              <a:rPr lang="en-US" sz="1600" dirty="0">
                <a:ea typeface="Verdana" panose="020B0604030504040204" pitchFamily="34" charset="0"/>
                <a:cs typeface="Verdana" panose="020B0604030504040204" pitchFamily="34" charset="0"/>
              </a:rPr>
              <a:t> </a:t>
            </a:r>
            <a:r>
              <a:rPr lang="en-US" sz="1600" dirty="0" err="1">
                <a:ea typeface="Verdana" panose="020B0604030504040204" pitchFamily="34" charset="0"/>
                <a:cs typeface="Verdana" panose="020B0604030504040204" pitchFamily="34" charset="0"/>
              </a:rPr>
              <a:t>gestión</a:t>
            </a:r>
            <a:r>
              <a:rPr lang="en-US" sz="1600" dirty="0">
                <a:ea typeface="Verdana" panose="020B0604030504040204" pitchFamily="34" charset="0"/>
                <a:cs typeface="Verdana" panose="020B0604030504040204" pitchFamily="34" charset="0"/>
              </a:rPr>
              <a:t> </a:t>
            </a:r>
            <a:r>
              <a:rPr lang="en-US" sz="1600" dirty="0" err="1">
                <a:ea typeface="Verdana" panose="020B0604030504040204" pitchFamily="34" charset="0"/>
                <a:cs typeface="Verdana" panose="020B0604030504040204" pitchFamily="34" charset="0"/>
              </a:rPr>
              <a:t>efectiva</a:t>
            </a:r>
            <a:r>
              <a:rPr lang="en-US" sz="1600" dirty="0">
                <a:ea typeface="Verdana" panose="020B0604030504040204" pitchFamily="34" charset="0"/>
                <a:cs typeface="Verdana" panose="020B0604030504040204" pitchFamily="34" charset="0"/>
              </a:rPr>
              <a:t> </a:t>
            </a:r>
            <a:r>
              <a:rPr lang="en-US" sz="1600" dirty="0" err="1">
                <a:ea typeface="Verdana" panose="020B0604030504040204" pitchFamily="34" charset="0"/>
                <a:cs typeface="Verdana" panose="020B0604030504040204" pitchFamily="34" charset="0"/>
              </a:rPr>
              <a:t>asegura</a:t>
            </a:r>
            <a:r>
              <a:rPr lang="en-US" sz="1600" dirty="0">
                <a:ea typeface="Verdana" panose="020B0604030504040204" pitchFamily="34" charset="0"/>
                <a:cs typeface="Verdana" panose="020B0604030504040204" pitchFamily="34" charset="0"/>
              </a:rPr>
              <a:t> que se </a:t>
            </a:r>
            <a:r>
              <a:rPr lang="en-US" sz="1600" dirty="0" err="1">
                <a:ea typeface="Verdana" panose="020B0604030504040204" pitchFamily="34" charset="0"/>
                <a:cs typeface="Verdana" panose="020B0604030504040204" pitchFamily="34" charset="0"/>
              </a:rPr>
              <a:t>aplica</a:t>
            </a:r>
            <a:r>
              <a:rPr lang="en-US" sz="1600" dirty="0">
                <a:ea typeface="Verdana" panose="020B0604030504040204" pitchFamily="34" charset="0"/>
                <a:cs typeface="Verdana" panose="020B0604030504040204" pitchFamily="34" charset="0"/>
              </a:rPr>
              <a:t> el </a:t>
            </a:r>
            <a:r>
              <a:rPr lang="en-US" sz="1600" b="1" dirty="0" err="1">
                <a:solidFill>
                  <a:schemeClr val="accent5"/>
                </a:solidFill>
                <a:ea typeface="Verdana" panose="020B0604030504040204" pitchFamily="34" charset="0"/>
                <a:cs typeface="Verdana" panose="020B0604030504040204" pitchFamily="34" charset="0"/>
              </a:rPr>
              <a:t>mismo</a:t>
            </a:r>
            <a:r>
              <a:rPr lang="en-US" sz="1600" b="1" dirty="0">
                <a:solidFill>
                  <a:schemeClr val="accent5"/>
                </a:solidFill>
                <a:ea typeface="Verdana" panose="020B0604030504040204" pitchFamily="34" charset="0"/>
                <a:cs typeface="Verdana" panose="020B0604030504040204" pitchFamily="34" charset="0"/>
              </a:rPr>
              <a:t> </a:t>
            </a:r>
            <a:r>
              <a:rPr lang="en-US" sz="1600" b="1" dirty="0" err="1">
                <a:solidFill>
                  <a:schemeClr val="accent5"/>
                </a:solidFill>
                <a:ea typeface="Verdana" panose="020B0604030504040204" pitchFamily="34" charset="0"/>
                <a:cs typeface="Verdana" panose="020B0604030504040204" pitchFamily="34" charset="0"/>
              </a:rPr>
              <a:t>lenguaje</a:t>
            </a:r>
            <a:r>
              <a:rPr lang="en-US" sz="1600" dirty="0">
                <a:ea typeface="Verdana" panose="020B0604030504040204" pitchFamily="34" charset="0"/>
                <a:cs typeface="Verdana" panose="020B0604030504040204" pitchFamily="34" charset="0"/>
              </a:rPr>
              <a:t>  a </a:t>
            </a:r>
            <a:r>
              <a:rPr lang="en-US" sz="1600" dirty="0" err="1">
                <a:ea typeface="Verdana" panose="020B0604030504040204" pitchFamily="34" charset="0"/>
                <a:cs typeface="Verdana" panose="020B0604030504040204" pitchFamily="34" charset="0"/>
              </a:rPr>
              <a:t>través</a:t>
            </a:r>
            <a:r>
              <a:rPr lang="en-US" sz="1600" dirty="0">
                <a:ea typeface="Verdana" panose="020B0604030504040204" pitchFamily="34" charset="0"/>
                <a:cs typeface="Verdana" panose="020B0604030504040204" pitchFamily="34" charset="0"/>
              </a:rPr>
              <a:t> de </a:t>
            </a:r>
            <a:r>
              <a:rPr lang="en-US" sz="1600" dirty="0" err="1">
                <a:ea typeface="Verdana" panose="020B0604030504040204" pitchFamily="34" charset="0"/>
                <a:cs typeface="Verdana" panose="020B0604030504040204" pitchFamily="34" charset="0"/>
              </a:rPr>
              <a:t>toda</a:t>
            </a:r>
            <a:r>
              <a:rPr lang="en-US" sz="1600" dirty="0">
                <a:ea typeface="Verdana" panose="020B0604030504040204" pitchFamily="34" charset="0"/>
                <a:cs typeface="Verdana" panose="020B0604030504040204" pitchFamily="34" charset="0"/>
              </a:rPr>
              <a:t> la </a:t>
            </a:r>
            <a:r>
              <a:rPr lang="en-US" sz="1600" dirty="0" err="1">
                <a:ea typeface="Verdana" panose="020B0604030504040204" pitchFamily="34" charset="0"/>
                <a:cs typeface="Verdana" panose="020B0604030504040204" pitchFamily="34" charset="0"/>
              </a:rPr>
              <a:t>organización</a:t>
            </a:r>
            <a:r>
              <a:rPr lang="en-US" sz="1600" dirty="0">
                <a:ea typeface="Verdana" panose="020B0604030504040204" pitchFamily="34" charset="0"/>
                <a:cs typeface="Verdana" panose="020B0604030504040204" pitchFamily="34" charset="0"/>
              </a:rPr>
              <a:t>.</a:t>
            </a:r>
          </a:p>
          <a:p>
            <a:pPr marL="342909" indent="-342909" algn="just">
              <a:lnSpc>
                <a:spcPct val="150000"/>
              </a:lnSpc>
              <a:buClr>
                <a:srgbClr val="FF0000"/>
              </a:buClr>
              <a:buFont typeface="Wingdings" panose="05000000000000000000" pitchFamily="2" charset="2"/>
              <a:buChar char="q"/>
            </a:pPr>
            <a:r>
              <a:rPr lang="en-US" sz="1600" dirty="0" err="1">
                <a:ea typeface="Verdana" panose="020B0604030504040204" pitchFamily="34" charset="0"/>
                <a:cs typeface="Verdana" panose="020B0604030504040204" pitchFamily="34" charset="0"/>
              </a:rPr>
              <a:t>Debe</a:t>
            </a:r>
            <a:r>
              <a:rPr lang="en-US" sz="1600" dirty="0">
                <a:ea typeface="Verdana" panose="020B0604030504040204" pitchFamily="34" charset="0"/>
                <a:cs typeface="Verdana" panose="020B0604030504040204" pitchFamily="34" charset="0"/>
              </a:rPr>
              <a:t> </a:t>
            </a:r>
            <a:r>
              <a:rPr lang="en-US" sz="1600" dirty="0" err="1">
                <a:ea typeface="Verdana" panose="020B0604030504040204" pitchFamily="34" charset="0"/>
                <a:cs typeface="Verdana" panose="020B0604030504040204" pitchFamily="34" charset="0"/>
              </a:rPr>
              <a:t>incluir</a:t>
            </a:r>
            <a:r>
              <a:rPr lang="en-US" sz="1600" dirty="0">
                <a:ea typeface="Verdana" panose="020B0604030504040204" pitchFamily="34" charset="0"/>
                <a:cs typeface="Verdana" panose="020B0604030504040204" pitchFamily="34" charset="0"/>
              </a:rPr>
              <a:t> </a:t>
            </a:r>
            <a:r>
              <a:rPr lang="es-ES" sz="1600" b="1" dirty="0">
                <a:solidFill>
                  <a:schemeClr val="accent5"/>
                </a:solidFill>
                <a:ea typeface="Verdana" panose="020B0604030504040204" pitchFamily="34" charset="0"/>
                <a:cs typeface="Verdana" panose="020B0604030504040204" pitchFamily="34" charset="0"/>
              </a:rPr>
              <a:t>términos acordados </a:t>
            </a:r>
            <a:r>
              <a:rPr lang="es-ES" sz="1600" dirty="0">
                <a:ea typeface="Verdana" panose="020B0604030504040204" pitchFamily="34" charset="0"/>
                <a:cs typeface="Verdana" panose="020B0604030504040204" pitchFamily="34" charset="0"/>
              </a:rPr>
              <a:t>por las diferentes áreas del negocio</a:t>
            </a:r>
            <a:r>
              <a:rPr lang="es-CO" sz="1600" dirty="0">
                <a:ea typeface="Verdana" panose="020B0604030504040204" pitchFamily="34" charset="0"/>
                <a:cs typeface="Verdana" panose="020B0604030504040204" pitchFamily="34" charset="0"/>
              </a:rPr>
              <a:t>.</a:t>
            </a:r>
          </a:p>
        </p:txBody>
      </p:sp>
      <p:sp>
        <p:nvSpPr>
          <p:cNvPr id="8" name="Rectángulo 7">
            <a:extLst>
              <a:ext uri="{FF2B5EF4-FFF2-40B4-BE49-F238E27FC236}">
                <a16:creationId xmlns:a16="http://schemas.microsoft.com/office/drawing/2014/main" id="{13CB780C-8388-4C47-B2BC-18A5D4F7B08F}"/>
              </a:ext>
            </a:extLst>
          </p:cNvPr>
          <p:cNvSpPr/>
          <p:nvPr/>
        </p:nvSpPr>
        <p:spPr>
          <a:xfrm>
            <a:off x="148990" y="4559035"/>
            <a:ext cx="2946195" cy="1802866"/>
          </a:xfrm>
          <a:prstGeom prst="rect">
            <a:avLst/>
          </a:prstGeom>
        </p:spPr>
        <p:txBody>
          <a:bodyPr wrap="square">
            <a:spAutoFit/>
          </a:bodyPr>
          <a:lstStyle/>
          <a:p>
            <a:r>
              <a:rPr lang="es-CO" sz="1588" b="1" dirty="0"/>
              <a:t>Usuarios empresariales:</a:t>
            </a:r>
            <a:r>
              <a:rPr lang="es-CO" sz="1588" dirty="0"/>
              <a:t> los analistas de datos, los analistas de investigación, la gerencia y el personal ejecutivo utilizan el glosario de términos de negocio para comprender la terminología y los datos.</a:t>
            </a:r>
          </a:p>
        </p:txBody>
      </p:sp>
      <p:sp>
        <p:nvSpPr>
          <p:cNvPr id="9" name="Rectángulo 8">
            <a:extLst>
              <a:ext uri="{FF2B5EF4-FFF2-40B4-BE49-F238E27FC236}">
                <a16:creationId xmlns:a16="http://schemas.microsoft.com/office/drawing/2014/main" id="{497C715C-2730-41AF-A7A3-55C746BA8EEF}"/>
              </a:ext>
            </a:extLst>
          </p:cNvPr>
          <p:cNvSpPr/>
          <p:nvPr/>
        </p:nvSpPr>
        <p:spPr>
          <a:xfrm>
            <a:off x="8405869" y="4559035"/>
            <a:ext cx="3514382" cy="1558504"/>
          </a:xfrm>
          <a:prstGeom prst="rect">
            <a:avLst/>
          </a:prstGeom>
        </p:spPr>
        <p:txBody>
          <a:bodyPr wrap="square">
            <a:spAutoFit/>
          </a:bodyPr>
          <a:lstStyle/>
          <a:p>
            <a:r>
              <a:rPr lang="es-CO" sz="1588" b="1" dirty="0"/>
              <a:t>Usuarios técnicos:</a:t>
            </a:r>
            <a:r>
              <a:rPr lang="es-CO" sz="1588" dirty="0"/>
              <a:t> los usuarios técnicos utilizan el glosario de términos de negocio para tomar decisiones sobre arquitectura, diseño de sistemas y desarrollo, y para realizar análisis de impacto.</a:t>
            </a:r>
          </a:p>
        </p:txBody>
      </p:sp>
      <p:sp>
        <p:nvSpPr>
          <p:cNvPr id="10" name="Rectángulo 9">
            <a:extLst>
              <a:ext uri="{FF2B5EF4-FFF2-40B4-BE49-F238E27FC236}">
                <a16:creationId xmlns:a16="http://schemas.microsoft.com/office/drawing/2014/main" id="{62D31F3C-701D-46F4-B027-561B3480F40C}"/>
              </a:ext>
            </a:extLst>
          </p:cNvPr>
          <p:cNvSpPr/>
          <p:nvPr/>
        </p:nvSpPr>
        <p:spPr>
          <a:xfrm>
            <a:off x="3382178" y="4559035"/>
            <a:ext cx="4803850" cy="1802866"/>
          </a:xfrm>
          <a:prstGeom prst="rect">
            <a:avLst/>
          </a:prstGeom>
        </p:spPr>
        <p:txBody>
          <a:bodyPr wrap="square">
            <a:spAutoFit/>
          </a:bodyPr>
          <a:lstStyle/>
          <a:p>
            <a:r>
              <a:rPr lang="es-CO" sz="1588" b="1" dirty="0"/>
              <a:t>Administradores de datos:</a:t>
            </a:r>
            <a:r>
              <a:rPr lang="es-CO" sz="1588" dirty="0"/>
              <a:t> utilizan el glosario de términos de negocio para administrar el ciclo de vida de términos y definiciones, para mejorar el conocimiento de la empresa al asociar los activos de datos con los términos del glosario; por ejemplo, vincular términos a métricas comerciales, informes, análisis de calidad de datos o componentes tecnológicos. </a:t>
            </a:r>
          </a:p>
        </p:txBody>
      </p:sp>
    </p:spTree>
    <p:extLst>
      <p:ext uri="{BB962C8B-B14F-4D97-AF65-F5344CB8AC3E}">
        <p14:creationId xmlns:p14="http://schemas.microsoft.com/office/powerpoint/2010/main" val="4198754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bg/>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animBg="1"/>
      <p:bldP spid="8" grpId="0"/>
      <p:bldP spid="9"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ítulo 1"/>
          <p:cNvSpPr txBox="1">
            <a:spLocks/>
          </p:cNvSpPr>
          <p:nvPr/>
        </p:nvSpPr>
        <p:spPr>
          <a:xfrm>
            <a:off x="1931076" y="306448"/>
            <a:ext cx="7551159" cy="837775"/>
          </a:xfrm>
          <a:prstGeom prst="rect">
            <a:avLst/>
          </a:prstGeom>
        </p:spPr>
        <p:txBody>
          <a:bodyPr vert="horz" lIns="91440" tIns="45720" rIns="91440" bIns="45720" rtlCol="0" anchor="ctr">
            <a:normAutofit/>
          </a:bodyPr>
          <a:lstStyle>
            <a:defPPr>
              <a:defRPr lang="en-US"/>
            </a:defPPr>
            <a:lvl1pPr algn="ctr" defTabSz="914400">
              <a:lnSpc>
                <a:spcPct val="90000"/>
              </a:lnSpc>
              <a:spcBef>
                <a:spcPct val="0"/>
              </a:spcBef>
              <a:buNone/>
              <a:defRPr sz="4000" b="1">
                <a:solidFill>
                  <a:schemeClr val="accent5">
                    <a:lumMod val="50000"/>
                  </a:schemeClr>
                </a:solidFill>
                <a:latin typeface="+mj-lt"/>
                <a:ea typeface="+mj-ea"/>
                <a:cs typeface="+mj-cs"/>
              </a:defRPr>
            </a:lvl1pPr>
          </a:lstStyle>
          <a:p>
            <a:r>
              <a:rPr lang="es-CO" sz="3530" dirty="0"/>
              <a:t>Diccionario de Datos</a:t>
            </a:r>
          </a:p>
        </p:txBody>
      </p:sp>
      <p:sp>
        <p:nvSpPr>
          <p:cNvPr id="5" name="CuadroTexto 4">
            <a:extLst>
              <a:ext uri="{FF2B5EF4-FFF2-40B4-BE49-F238E27FC236}">
                <a16:creationId xmlns:a16="http://schemas.microsoft.com/office/drawing/2014/main" id="{805B696E-6054-4211-AFF4-B923CB057C41}"/>
              </a:ext>
            </a:extLst>
          </p:cNvPr>
          <p:cNvSpPr txBox="1"/>
          <p:nvPr/>
        </p:nvSpPr>
        <p:spPr>
          <a:xfrm>
            <a:off x="845544" y="1053304"/>
            <a:ext cx="10689116" cy="646331"/>
          </a:xfrm>
          <a:prstGeom prst="rect">
            <a:avLst/>
          </a:prstGeom>
          <a:noFill/>
        </p:spPr>
        <p:txBody>
          <a:bodyPr wrap="square">
            <a:spAutoFit/>
          </a:bodyPr>
          <a:lstStyle/>
          <a:p>
            <a:r>
              <a:rPr lang="es-ES" dirty="0"/>
              <a:t>El diccionario de datos describe los datos en términos del negocio e incluye otra información necesaria para usar los datos (por ejemplo, tipos de datos, detalles de estructura, restricciones de seguridad). Fuente: DMBOK</a:t>
            </a:r>
            <a:endParaRPr lang="es-419" dirty="0"/>
          </a:p>
        </p:txBody>
      </p:sp>
      <p:sp>
        <p:nvSpPr>
          <p:cNvPr id="8" name="Rectángulo 7">
            <a:extLst>
              <a:ext uri="{FF2B5EF4-FFF2-40B4-BE49-F238E27FC236}">
                <a16:creationId xmlns:a16="http://schemas.microsoft.com/office/drawing/2014/main" id="{3FEF6BE2-F25A-4B67-887E-49E45F5425F6}"/>
              </a:ext>
            </a:extLst>
          </p:cNvPr>
          <p:cNvSpPr/>
          <p:nvPr/>
        </p:nvSpPr>
        <p:spPr>
          <a:xfrm>
            <a:off x="187150" y="2073270"/>
            <a:ext cx="4043326" cy="4311052"/>
          </a:xfrm>
          <a:prstGeom prst="rect">
            <a:avLst/>
          </a:prstGeom>
        </p:spPr>
        <p:txBody>
          <a:bodyPr wrap="square">
            <a:spAutoFit/>
          </a:bodyPr>
          <a:lstStyle/>
          <a:p>
            <a:pPr algn="ctr">
              <a:lnSpc>
                <a:spcPct val="150000"/>
              </a:lnSpc>
            </a:pPr>
            <a:r>
              <a:rPr lang="es-ES" sz="1400" b="1" dirty="0"/>
              <a:t>EJEMPLO: METADATOS ESTRUCTURALES DEL NEGOCIO</a:t>
            </a:r>
          </a:p>
          <a:p>
            <a:pPr marL="252146" indent="-252146">
              <a:lnSpc>
                <a:spcPct val="150000"/>
              </a:lnSpc>
              <a:buFont typeface="Wingdings" panose="05000000000000000000" pitchFamily="2" charset="2"/>
              <a:buChar char="Ø"/>
            </a:pPr>
            <a:r>
              <a:rPr lang="es-ES" sz="1200" dirty="0"/>
              <a:t>Nombres no técnicos y las definiciones de conceptos, áreas temáticas, entidades y atributos</a:t>
            </a:r>
          </a:p>
          <a:p>
            <a:pPr marL="252146" indent="-252146">
              <a:lnSpc>
                <a:spcPct val="150000"/>
              </a:lnSpc>
              <a:buFont typeface="Wingdings" panose="05000000000000000000" pitchFamily="2" charset="2"/>
              <a:buChar char="Ø"/>
            </a:pPr>
            <a:r>
              <a:rPr lang="es-ES" sz="1200" dirty="0"/>
              <a:t>Tipos de datos </a:t>
            </a:r>
          </a:p>
          <a:p>
            <a:pPr marL="252146" indent="-252146">
              <a:lnSpc>
                <a:spcPct val="150000"/>
              </a:lnSpc>
              <a:buFont typeface="Wingdings" panose="05000000000000000000" pitchFamily="2" charset="2"/>
              <a:buChar char="Ø"/>
            </a:pPr>
            <a:r>
              <a:rPr lang="es-ES" sz="1200" dirty="0"/>
              <a:t>Descripciones de rango</a:t>
            </a:r>
          </a:p>
          <a:p>
            <a:pPr marL="252146" indent="-252146">
              <a:lnSpc>
                <a:spcPct val="150000"/>
              </a:lnSpc>
              <a:buFont typeface="Wingdings" panose="05000000000000000000" pitchFamily="2" charset="2"/>
              <a:buChar char="Ø"/>
            </a:pPr>
            <a:r>
              <a:rPr lang="es-ES" sz="1200" dirty="0"/>
              <a:t>Cálculos algoritmos y reglas de negocio</a:t>
            </a:r>
          </a:p>
          <a:p>
            <a:pPr marL="252146" indent="-252146">
              <a:lnSpc>
                <a:spcPct val="150000"/>
              </a:lnSpc>
              <a:buFont typeface="Wingdings" panose="05000000000000000000" pitchFamily="2" charset="2"/>
              <a:buChar char="Ø"/>
            </a:pPr>
            <a:r>
              <a:rPr lang="es-ES" sz="1200" dirty="0"/>
              <a:t>Definiciones y descripciones de conjuntos de datos, tablas y columnas</a:t>
            </a:r>
          </a:p>
          <a:p>
            <a:pPr marL="252146" indent="-252146">
              <a:lnSpc>
                <a:spcPct val="150000"/>
              </a:lnSpc>
              <a:buFont typeface="Wingdings" panose="05000000000000000000" pitchFamily="2" charset="2"/>
              <a:buChar char="Ø"/>
            </a:pPr>
            <a:r>
              <a:rPr lang="es-ES" sz="1200" dirty="0"/>
              <a:t>Reglas de negocio, reglas de transformación, cálculos y derivaciones</a:t>
            </a:r>
          </a:p>
          <a:p>
            <a:pPr marL="252146" indent="-252146">
              <a:lnSpc>
                <a:spcPct val="150000"/>
              </a:lnSpc>
              <a:buFont typeface="Wingdings" panose="05000000000000000000" pitchFamily="2" charset="2"/>
              <a:buChar char="Ø"/>
            </a:pPr>
            <a:r>
              <a:rPr lang="es-ES" sz="1200" dirty="0"/>
              <a:t>Reglas de calidad de datos y resultados de medición</a:t>
            </a:r>
          </a:p>
          <a:p>
            <a:pPr marL="252146" indent="-252146">
              <a:lnSpc>
                <a:spcPct val="150000"/>
              </a:lnSpc>
              <a:buFont typeface="Wingdings" panose="05000000000000000000" pitchFamily="2" charset="2"/>
              <a:buChar char="Ø"/>
            </a:pPr>
            <a:r>
              <a:rPr lang="es-ES" sz="1200" dirty="0"/>
              <a:t>Horarios por los cuales se actualizan los datos</a:t>
            </a:r>
          </a:p>
          <a:p>
            <a:pPr marL="252146" indent="-252146">
              <a:lnSpc>
                <a:spcPct val="150000"/>
              </a:lnSpc>
              <a:buFont typeface="Wingdings" panose="05000000000000000000" pitchFamily="2" charset="2"/>
              <a:buChar char="Ø"/>
            </a:pPr>
            <a:r>
              <a:rPr lang="es-ES" sz="1200" dirty="0"/>
              <a:t>Nivel de seguridad/privacidad de los datos</a:t>
            </a:r>
          </a:p>
          <a:p>
            <a:pPr marL="252146" indent="-252146">
              <a:lnSpc>
                <a:spcPct val="150000"/>
              </a:lnSpc>
              <a:buFont typeface="Wingdings" panose="05000000000000000000" pitchFamily="2" charset="2"/>
              <a:buChar char="Ø"/>
            </a:pPr>
            <a:r>
              <a:rPr lang="es-ES" sz="1200" dirty="0"/>
              <a:t>Problemas conocidos con los datos</a:t>
            </a:r>
          </a:p>
        </p:txBody>
      </p:sp>
      <p:sp>
        <p:nvSpPr>
          <p:cNvPr id="11" name="Rectángulo 10">
            <a:extLst>
              <a:ext uri="{FF2B5EF4-FFF2-40B4-BE49-F238E27FC236}">
                <a16:creationId xmlns:a16="http://schemas.microsoft.com/office/drawing/2014/main" id="{6660004D-6960-4504-9014-5C75D04C4157}"/>
              </a:ext>
            </a:extLst>
          </p:cNvPr>
          <p:cNvSpPr/>
          <p:nvPr/>
        </p:nvSpPr>
        <p:spPr>
          <a:xfrm>
            <a:off x="4133034" y="2073270"/>
            <a:ext cx="3942329" cy="4264885"/>
          </a:xfrm>
          <a:prstGeom prst="rect">
            <a:avLst/>
          </a:prstGeom>
        </p:spPr>
        <p:txBody>
          <a:bodyPr wrap="square">
            <a:spAutoFit/>
          </a:bodyPr>
          <a:lstStyle/>
          <a:p>
            <a:pPr>
              <a:lnSpc>
                <a:spcPct val="150000"/>
              </a:lnSpc>
            </a:pPr>
            <a:r>
              <a:rPr lang="es-ES" sz="1400" b="1" dirty="0"/>
              <a:t>EJEMPLO: METADATOS ESTRUCTURALES TECNICOS</a:t>
            </a:r>
            <a:endParaRPr lang="es-CO" sz="1400" dirty="0"/>
          </a:p>
          <a:p>
            <a:pPr marL="252146" indent="-252146">
              <a:lnSpc>
                <a:spcPct val="150000"/>
              </a:lnSpc>
              <a:buFont typeface="Wingdings" panose="05000000000000000000" pitchFamily="2" charset="2"/>
              <a:buChar char="Ø"/>
            </a:pPr>
            <a:r>
              <a:rPr lang="es-CO" sz="1200" dirty="0"/>
              <a:t>Nombres de columnas y tablas de bases de datos físicas</a:t>
            </a:r>
          </a:p>
          <a:p>
            <a:pPr marL="252146" indent="-252146">
              <a:lnSpc>
                <a:spcPct val="150000"/>
              </a:lnSpc>
              <a:buFont typeface="Wingdings" panose="05000000000000000000" pitchFamily="2" charset="2"/>
              <a:buChar char="Ø"/>
            </a:pPr>
            <a:r>
              <a:rPr lang="es-CO" sz="1200" dirty="0"/>
              <a:t>Propiedades de columna</a:t>
            </a:r>
          </a:p>
          <a:p>
            <a:pPr marL="252146" indent="-252146">
              <a:lnSpc>
                <a:spcPct val="150000"/>
              </a:lnSpc>
              <a:buFont typeface="Wingdings" panose="05000000000000000000" pitchFamily="2" charset="2"/>
              <a:buChar char="Ø"/>
            </a:pPr>
            <a:r>
              <a:rPr lang="es-CO" sz="1200" dirty="0"/>
              <a:t>Propiedades del objeto de la base de datos</a:t>
            </a:r>
          </a:p>
          <a:p>
            <a:pPr marL="252146" indent="-252146">
              <a:lnSpc>
                <a:spcPct val="150000"/>
              </a:lnSpc>
              <a:buFont typeface="Wingdings" panose="05000000000000000000" pitchFamily="2" charset="2"/>
              <a:buChar char="Ø"/>
            </a:pPr>
            <a:r>
              <a:rPr lang="es-CO" sz="1200" dirty="0"/>
              <a:t>Permisos de acceso</a:t>
            </a:r>
          </a:p>
          <a:p>
            <a:pPr marL="252146" indent="-252146">
              <a:lnSpc>
                <a:spcPct val="150000"/>
              </a:lnSpc>
              <a:buFont typeface="Wingdings" panose="05000000000000000000" pitchFamily="2" charset="2"/>
              <a:buChar char="Ø"/>
            </a:pPr>
            <a:r>
              <a:rPr lang="es-CO" sz="1200" dirty="0"/>
              <a:t>Reglas CRUD (crear, reemplazar, actualizar y eliminar) de datos</a:t>
            </a:r>
          </a:p>
          <a:p>
            <a:pPr marL="252146" indent="-252146">
              <a:lnSpc>
                <a:spcPct val="150000"/>
              </a:lnSpc>
              <a:buFont typeface="Wingdings" panose="05000000000000000000" pitchFamily="2" charset="2"/>
              <a:buChar char="Ø"/>
            </a:pPr>
            <a:r>
              <a:rPr lang="es-CO" sz="1200" dirty="0"/>
              <a:t>Modelos de datos físicos, incluidos nombres de tablas de datos, claves e índices</a:t>
            </a:r>
          </a:p>
          <a:p>
            <a:pPr marL="252146" indent="-252146">
              <a:lnSpc>
                <a:spcPct val="150000"/>
              </a:lnSpc>
              <a:buFont typeface="Wingdings" panose="05000000000000000000" pitchFamily="2" charset="2"/>
              <a:buChar char="Ø"/>
            </a:pPr>
            <a:r>
              <a:rPr lang="es-CO" sz="1200" dirty="0"/>
              <a:t>Relaciones documentadas entre los modelos de datos y los activos físicos</a:t>
            </a:r>
          </a:p>
          <a:p>
            <a:pPr marL="252146" indent="-252146">
              <a:lnSpc>
                <a:spcPct val="150000"/>
              </a:lnSpc>
              <a:buFont typeface="Wingdings" panose="05000000000000000000" pitchFamily="2" charset="2"/>
              <a:buChar char="Ø"/>
            </a:pPr>
            <a:r>
              <a:rPr lang="es-ES" sz="1200" dirty="0"/>
              <a:t>Detalles del trabajo ETL </a:t>
            </a:r>
          </a:p>
          <a:p>
            <a:pPr marL="252146" indent="-252146">
              <a:lnSpc>
                <a:spcPct val="150000"/>
              </a:lnSpc>
              <a:buFont typeface="Wingdings" panose="05000000000000000000" pitchFamily="2" charset="2"/>
              <a:buChar char="Ø"/>
            </a:pPr>
            <a:r>
              <a:rPr lang="es-ES" sz="1200" dirty="0"/>
              <a:t>Definiciones de esquemas de formato de archivo</a:t>
            </a:r>
          </a:p>
          <a:p>
            <a:pPr marL="252146" indent="-252146">
              <a:lnSpc>
                <a:spcPct val="150000"/>
              </a:lnSpc>
              <a:buFont typeface="Wingdings" panose="05000000000000000000" pitchFamily="2" charset="2"/>
              <a:buChar char="Ø"/>
            </a:pPr>
            <a:r>
              <a:rPr lang="es-ES" sz="1200" dirty="0"/>
              <a:t>Documentación de mapeo de origen a destino</a:t>
            </a:r>
          </a:p>
          <a:p>
            <a:pPr marL="252146" indent="-252146">
              <a:lnSpc>
                <a:spcPct val="150000"/>
              </a:lnSpc>
              <a:buFont typeface="Wingdings" panose="05000000000000000000" pitchFamily="2" charset="2"/>
              <a:buChar char="Ø"/>
            </a:pPr>
            <a:endParaRPr lang="es-CO" sz="1200" dirty="0"/>
          </a:p>
        </p:txBody>
      </p:sp>
      <p:sp>
        <p:nvSpPr>
          <p:cNvPr id="15" name="Rectángulo 14">
            <a:extLst>
              <a:ext uri="{FF2B5EF4-FFF2-40B4-BE49-F238E27FC236}">
                <a16:creationId xmlns:a16="http://schemas.microsoft.com/office/drawing/2014/main" id="{B0678920-C237-442F-B2C9-825CBD0D96CA}"/>
              </a:ext>
            </a:extLst>
          </p:cNvPr>
          <p:cNvSpPr/>
          <p:nvPr/>
        </p:nvSpPr>
        <p:spPr>
          <a:xfrm>
            <a:off x="8316044" y="2118084"/>
            <a:ext cx="3688806" cy="2833724"/>
          </a:xfrm>
          <a:prstGeom prst="rect">
            <a:avLst/>
          </a:prstGeom>
        </p:spPr>
        <p:txBody>
          <a:bodyPr wrap="square">
            <a:spAutoFit/>
          </a:bodyPr>
          <a:lstStyle/>
          <a:p>
            <a:pPr>
              <a:lnSpc>
                <a:spcPct val="150000"/>
              </a:lnSpc>
            </a:pPr>
            <a:r>
              <a:rPr lang="es-ES" sz="1200" b="1" dirty="0"/>
              <a:t>EJEMPLO: METADATOS ESTRUCTURALES OPERATIVOS</a:t>
            </a:r>
            <a:endParaRPr lang="es-CO" sz="1200" dirty="0"/>
          </a:p>
          <a:p>
            <a:pPr marL="252146" indent="-252146">
              <a:lnSpc>
                <a:spcPct val="150000"/>
              </a:lnSpc>
              <a:buFont typeface="Wingdings" panose="05000000000000000000" pitchFamily="2" charset="2"/>
              <a:buChar char="Ø"/>
            </a:pPr>
            <a:r>
              <a:rPr lang="es-CO" sz="1200" dirty="0"/>
              <a:t>Registros de ejecución de trabajos para programas por lotes</a:t>
            </a:r>
          </a:p>
          <a:p>
            <a:pPr marL="252146" indent="-252146">
              <a:lnSpc>
                <a:spcPct val="150000"/>
              </a:lnSpc>
              <a:buFont typeface="Wingdings" panose="05000000000000000000" pitchFamily="2" charset="2"/>
              <a:buChar char="Ø"/>
            </a:pPr>
            <a:r>
              <a:rPr lang="es-CO" sz="1200" dirty="0"/>
              <a:t>Historial de extracciones y resultados</a:t>
            </a:r>
          </a:p>
          <a:p>
            <a:pPr marL="252146" indent="-252146">
              <a:lnSpc>
                <a:spcPct val="150000"/>
              </a:lnSpc>
              <a:buFont typeface="Wingdings" panose="05000000000000000000" pitchFamily="2" charset="2"/>
              <a:buChar char="Ø"/>
            </a:pPr>
            <a:r>
              <a:rPr lang="es-CO" sz="1200" dirty="0"/>
              <a:t>Resultados de auditoría</a:t>
            </a:r>
          </a:p>
          <a:p>
            <a:pPr marL="252146" indent="-252146">
              <a:lnSpc>
                <a:spcPct val="150000"/>
              </a:lnSpc>
              <a:buFont typeface="Wingdings" panose="05000000000000000000" pitchFamily="2" charset="2"/>
              <a:buChar char="Ø"/>
            </a:pPr>
            <a:r>
              <a:rPr lang="es-CO" sz="1200" dirty="0"/>
              <a:t>Registros de errores</a:t>
            </a:r>
          </a:p>
          <a:p>
            <a:pPr marL="252146" indent="-252146">
              <a:lnSpc>
                <a:spcPct val="150000"/>
              </a:lnSpc>
              <a:buFont typeface="Wingdings" panose="05000000000000000000" pitchFamily="2" charset="2"/>
              <a:buChar char="Ø"/>
            </a:pPr>
            <a:r>
              <a:rPr lang="es-CO" sz="1200" dirty="0"/>
              <a:t>Informes y patrones de acceso a consultas, frecuencia y tiempo de ejecución</a:t>
            </a:r>
          </a:p>
          <a:p>
            <a:pPr marL="252146" indent="-252146">
              <a:lnSpc>
                <a:spcPct val="150000"/>
              </a:lnSpc>
              <a:buFont typeface="Wingdings" panose="05000000000000000000" pitchFamily="2" charset="2"/>
              <a:buChar char="Ø"/>
            </a:pPr>
            <a:r>
              <a:rPr lang="es-CO" sz="1200" dirty="0"/>
              <a:t>Plan de mantenimiento y ejecución de parches y versiones, nivel actual de parches 	</a:t>
            </a:r>
          </a:p>
        </p:txBody>
      </p:sp>
    </p:spTree>
    <p:extLst>
      <p:ext uri="{BB962C8B-B14F-4D97-AF65-F5344CB8AC3E}">
        <p14:creationId xmlns:p14="http://schemas.microsoft.com/office/powerpoint/2010/main" val="2246979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FAC326A-6FAB-411A-8C1A-DD11EC2DF0D1}"/>
              </a:ext>
            </a:extLst>
          </p:cNvPr>
          <p:cNvSpPr>
            <a:spLocks noGrp="1"/>
          </p:cNvSpPr>
          <p:nvPr>
            <p:ph type="title"/>
          </p:nvPr>
        </p:nvSpPr>
        <p:spPr>
          <a:xfrm>
            <a:off x="2130014" y="2536989"/>
            <a:ext cx="9585101" cy="2852737"/>
          </a:xfrm>
        </p:spPr>
        <p:txBody>
          <a:bodyPr>
            <a:normAutofit/>
          </a:bodyPr>
          <a:lstStyle/>
          <a:p>
            <a:pPr algn="r"/>
            <a:r>
              <a:rPr lang="es-ES" sz="5294" dirty="0"/>
              <a:t>Oficinas de Datos Corporativas</a:t>
            </a:r>
            <a:endParaRPr lang="es-CO" sz="5294" dirty="0"/>
          </a:p>
        </p:txBody>
      </p:sp>
    </p:spTree>
    <p:extLst>
      <p:ext uri="{BB962C8B-B14F-4D97-AF65-F5344CB8AC3E}">
        <p14:creationId xmlns:p14="http://schemas.microsoft.com/office/powerpoint/2010/main" val="13402769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 name="AutoShape 2" descr="Image result for QLIK SENSE"/>
          <p:cNvSpPr>
            <a:spLocks noChangeAspect="1" noChangeArrowheads="1"/>
          </p:cNvSpPr>
          <p:nvPr/>
        </p:nvSpPr>
        <p:spPr bwMode="auto">
          <a:xfrm>
            <a:off x="1679575" y="-144462"/>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4" name="AutoShape 6" descr="Image result for modelo multidimensional"/>
          <p:cNvSpPr>
            <a:spLocks noChangeAspect="1" noChangeArrowheads="1"/>
          </p:cNvSpPr>
          <p:nvPr/>
        </p:nvSpPr>
        <p:spPr bwMode="auto">
          <a:xfrm>
            <a:off x="1831975" y="7939"/>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9" name="Título 1"/>
          <p:cNvSpPr txBox="1">
            <a:spLocks/>
          </p:cNvSpPr>
          <p:nvPr/>
        </p:nvSpPr>
        <p:spPr>
          <a:xfrm>
            <a:off x="1984375" y="465141"/>
            <a:ext cx="7551159" cy="9654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4401" b="1" dirty="0">
                <a:solidFill>
                  <a:srgbClr val="002060"/>
                </a:solidFill>
              </a:rPr>
              <a:t>Diagrama de Flujo de Datos</a:t>
            </a:r>
          </a:p>
        </p:txBody>
      </p:sp>
      <p:sp>
        <p:nvSpPr>
          <p:cNvPr id="2" name="Marcador de número de diapositiva 1"/>
          <p:cNvSpPr>
            <a:spLocks noGrp="1"/>
          </p:cNvSpPr>
          <p:nvPr>
            <p:ph type="sldNum" sz="quarter" idx="12"/>
          </p:nvPr>
        </p:nvSpPr>
        <p:spPr>
          <a:xfrm>
            <a:off x="8610600" y="6356350"/>
            <a:ext cx="1203308" cy="365125"/>
          </a:xfrm>
        </p:spPr>
        <p:txBody>
          <a:bodyPr/>
          <a:lstStyle/>
          <a:p>
            <a:fld id="{31C52531-C0F7-4A3B-9293-860134404F61}" type="slidenum">
              <a:rPr lang="es-CO" smtClean="0"/>
              <a:t>20</a:t>
            </a:fld>
            <a:endParaRPr lang="es-CO"/>
          </a:p>
        </p:txBody>
      </p:sp>
      <p:sp>
        <p:nvSpPr>
          <p:cNvPr id="5" name="Rectángulo 4">
            <a:extLst>
              <a:ext uri="{FF2B5EF4-FFF2-40B4-BE49-F238E27FC236}">
                <a16:creationId xmlns:a16="http://schemas.microsoft.com/office/drawing/2014/main" id="{EB9A240A-CCB4-4C7B-8192-06B088FA0263}"/>
              </a:ext>
            </a:extLst>
          </p:cNvPr>
          <p:cNvSpPr/>
          <p:nvPr/>
        </p:nvSpPr>
        <p:spPr>
          <a:xfrm>
            <a:off x="491470" y="1909806"/>
            <a:ext cx="4579842" cy="3785652"/>
          </a:xfrm>
          <a:prstGeom prst="rect">
            <a:avLst/>
          </a:prstGeom>
        </p:spPr>
        <p:txBody>
          <a:bodyPr wrap="square">
            <a:spAutoFit/>
          </a:bodyPr>
          <a:lstStyle/>
          <a:p>
            <a:r>
              <a:rPr lang="es-CO" sz="1600" dirty="0">
                <a:ea typeface="Verdana" panose="020B0604030504040204" pitchFamily="34" charset="0"/>
              </a:rPr>
              <a:t>Es un artefacto de propósito técnico y no técnico, que permite mostrar el flujo de la información entre procesos y sistemas</a:t>
            </a:r>
          </a:p>
          <a:p>
            <a:endParaRPr lang="es-ES" sz="1600" dirty="0">
              <a:ea typeface="Verdana" panose="020B0604030504040204" pitchFamily="34" charset="0"/>
            </a:endParaRPr>
          </a:p>
          <a:p>
            <a:r>
              <a:rPr lang="es-ES" sz="1600" dirty="0">
                <a:ea typeface="Verdana" panose="020B0604030504040204" pitchFamily="34" charset="0"/>
              </a:rPr>
              <a:t>Permite conocer rápidamente, cómo los datos fluyen (se mueven) dentro de la organización, identificar almacenamientos y sus fuentes donde son almacenados los datos. </a:t>
            </a:r>
          </a:p>
          <a:p>
            <a:endParaRPr lang="es-ES" sz="1600" dirty="0">
              <a:ea typeface="Verdana" panose="020B0604030504040204" pitchFamily="34" charset="0"/>
            </a:endParaRPr>
          </a:p>
          <a:p>
            <a:r>
              <a:rPr lang="es-ES" sz="1600" dirty="0">
                <a:ea typeface="Verdana" panose="020B0604030504040204" pitchFamily="34" charset="0"/>
              </a:rPr>
              <a:t>Contribuye a realizar el análisis de riesgos de los datos y comprender qué almacenamientos son escritos pero nunca accedidos, entender cuáles sistemas y/o procesos se relacionan con los flujos de datos y cómo se realiza la interacción con los diferentes actores de la organización.</a:t>
            </a:r>
          </a:p>
        </p:txBody>
      </p:sp>
      <p:grpSp>
        <p:nvGrpSpPr>
          <p:cNvPr id="6" name="Grupo 5">
            <a:extLst>
              <a:ext uri="{FF2B5EF4-FFF2-40B4-BE49-F238E27FC236}">
                <a16:creationId xmlns:a16="http://schemas.microsoft.com/office/drawing/2014/main" id="{980674CE-4E09-4075-B515-A8E06BA5D897}"/>
              </a:ext>
            </a:extLst>
          </p:cNvPr>
          <p:cNvGrpSpPr/>
          <p:nvPr/>
        </p:nvGrpSpPr>
        <p:grpSpPr>
          <a:xfrm>
            <a:off x="6096000" y="2014785"/>
            <a:ext cx="5122614" cy="3575693"/>
            <a:chOff x="6561769" y="2039172"/>
            <a:chExt cx="5122614" cy="3575693"/>
          </a:xfrm>
        </p:grpSpPr>
        <p:sp>
          <p:nvSpPr>
            <p:cNvPr id="7" name="CuadroTexto 6">
              <a:extLst>
                <a:ext uri="{FF2B5EF4-FFF2-40B4-BE49-F238E27FC236}">
                  <a16:creationId xmlns:a16="http://schemas.microsoft.com/office/drawing/2014/main" id="{F295295D-321C-4992-AC84-4CF4B85CE42F}"/>
                </a:ext>
              </a:extLst>
            </p:cNvPr>
            <p:cNvSpPr txBox="1"/>
            <p:nvPr/>
          </p:nvSpPr>
          <p:spPr>
            <a:xfrm>
              <a:off x="7947549" y="2778095"/>
              <a:ext cx="1495666" cy="336695"/>
            </a:xfrm>
            <a:prstGeom prst="rect">
              <a:avLst/>
            </a:prstGeom>
            <a:noFill/>
          </p:spPr>
          <p:txBody>
            <a:bodyPr wrap="none" rtlCol="0">
              <a:spAutoFit/>
            </a:bodyPr>
            <a:lstStyle/>
            <a:p>
              <a:r>
                <a:rPr lang="es-CO" sz="1588" dirty="0"/>
                <a:t>Entidad Externa</a:t>
              </a:r>
            </a:p>
          </p:txBody>
        </p:sp>
        <p:sp>
          <p:nvSpPr>
            <p:cNvPr id="8" name="CuadroTexto 7">
              <a:extLst>
                <a:ext uri="{FF2B5EF4-FFF2-40B4-BE49-F238E27FC236}">
                  <a16:creationId xmlns:a16="http://schemas.microsoft.com/office/drawing/2014/main" id="{F926AEA4-C341-4F06-A569-C1B3DC905ACE}"/>
                </a:ext>
              </a:extLst>
            </p:cNvPr>
            <p:cNvSpPr txBox="1"/>
            <p:nvPr/>
          </p:nvSpPr>
          <p:spPr>
            <a:xfrm>
              <a:off x="8014332" y="3723354"/>
              <a:ext cx="920380" cy="336695"/>
            </a:xfrm>
            <a:prstGeom prst="rect">
              <a:avLst/>
            </a:prstGeom>
            <a:noFill/>
          </p:spPr>
          <p:txBody>
            <a:bodyPr wrap="none" rtlCol="0">
              <a:spAutoFit/>
            </a:bodyPr>
            <a:lstStyle/>
            <a:p>
              <a:r>
                <a:rPr lang="es-CO" sz="1588" dirty="0"/>
                <a:t>Procesos</a:t>
              </a:r>
            </a:p>
          </p:txBody>
        </p:sp>
        <p:sp>
          <p:nvSpPr>
            <p:cNvPr id="10" name="CuadroTexto 9">
              <a:extLst>
                <a:ext uri="{FF2B5EF4-FFF2-40B4-BE49-F238E27FC236}">
                  <a16:creationId xmlns:a16="http://schemas.microsoft.com/office/drawing/2014/main" id="{CF1B59A5-7946-4FD3-936E-A14555C56842}"/>
                </a:ext>
              </a:extLst>
            </p:cNvPr>
            <p:cNvSpPr txBox="1"/>
            <p:nvPr/>
          </p:nvSpPr>
          <p:spPr>
            <a:xfrm>
              <a:off x="8014332" y="4543795"/>
              <a:ext cx="2350643" cy="336695"/>
            </a:xfrm>
            <a:prstGeom prst="rect">
              <a:avLst/>
            </a:prstGeom>
            <a:noFill/>
          </p:spPr>
          <p:txBody>
            <a:bodyPr wrap="none" rtlCol="0">
              <a:spAutoFit/>
            </a:bodyPr>
            <a:lstStyle/>
            <a:p>
              <a:r>
                <a:rPr lang="es-CO" sz="1588" dirty="0"/>
                <a:t>Almacenamiento de datos</a:t>
              </a:r>
            </a:p>
          </p:txBody>
        </p:sp>
        <p:sp>
          <p:nvSpPr>
            <p:cNvPr id="11" name="CuadroTexto 10">
              <a:extLst>
                <a:ext uri="{FF2B5EF4-FFF2-40B4-BE49-F238E27FC236}">
                  <a16:creationId xmlns:a16="http://schemas.microsoft.com/office/drawing/2014/main" id="{58FC3BC2-05DF-49C2-9178-DFD30D1EC3C6}"/>
                </a:ext>
              </a:extLst>
            </p:cNvPr>
            <p:cNvSpPr txBox="1"/>
            <p:nvPr/>
          </p:nvSpPr>
          <p:spPr>
            <a:xfrm>
              <a:off x="8022281" y="5139222"/>
              <a:ext cx="1346202" cy="336695"/>
            </a:xfrm>
            <a:prstGeom prst="rect">
              <a:avLst/>
            </a:prstGeom>
            <a:noFill/>
          </p:spPr>
          <p:txBody>
            <a:bodyPr wrap="none" rtlCol="0">
              <a:spAutoFit/>
            </a:bodyPr>
            <a:lstStyle/>
            <a:p>
              <a:r>
                <a:rPr lang="es-CO" sz="1588" dirty="0"/>
                <a:t>Flujo de datos</a:t>
              </a:r>
            </a:p>
          </p:txBody>
        </p:sp>
        <p:sp>
          <p:nvSpPr>
            <p:cNvPr id="12" name="Rectángulo 11">
              <a:extLst>
                <a:ext uri="{FF2B5EF4-FFF2-40B4-BE49-F238E27FC236}">
                  <a16:creationId xmlns:a16="http://schemas.microsoft.com/office/drawing/2014/main" id="{AA7A254C-777B-461A-918B-F24BA3C16467}"/>
                </a:ext>
              </a:extLst>
            </p:cNvPr>
            <p:cNvSpPr/>
            <p:nvPr/>
          </p:nvSpPr>
          <p:spPr>
            <a:xfrm>
              <a:off x="6561769" y="2039172"/>
              <a:ext cx="1763624" cy="276999"/>
            </a:xfrm>
            <a:prstGeom prst="rect">
              <a:avLst/>
            </a:prstGeom>
          </p:spPr>
          <p:txBody>
            <a:bodyPr wrap="none">
              <a:spAutoFit/>
            </a:bodyPr>
            <a:lstStyle/>
            <a:p>
              <a:r>
                <a:rPr lang="es-CO" sz="1200" b="1" dirty="0" err="1">
                  <a:latin typeface="Verdana" panose="020B0604030504040204" pitchFamily="34" charset="0"/>
                  <a:ea typeface="Verdana" panose="020B0604030504040204" pitchFamily="34" charset="0"/>
                </a:rPr>
                <a:t>Yourdon</a:t>
              </a:r>
              <a:r>
                <a:rPr lang="es-CO" sz="1200" b="1" dirty="0">
                  <a:latin typeface="Verdana" panose="020B0604030504040204" pitchFamily="34" charset="0"/>
                  <a:ea typeface="Verdana" panose="020B0604030504040204" pitchFamily="34" charset="0"/>
                </a:rPr>
                <a:t> and </a:t>
              </a:r>
              <a:r>
                <a:rPr lang="es-CO" sz="1200" b="1" dirty="0" err="1">
                  <a:latin typeface="Verdana" panose="020B0604030504040204" pitchFamily="34" charset="0"/>
                  <a:ea typeface="Verdana" panose="020B0604030504040204" pitchFamily="34" charset="0"/>
                </a:rPr>
                <a:t>Coad</a:t>
              </a:r>
              <a:endParaRPr lang="es-CO" sz="1200" b="1" dirty="0">
                <a:latin typeface="Verdana" panose="020B0604030504040204" pitchFamily="34" charset="0"/>
                <a:ea typeface="Verdana" panose="020B0604030504040204" pitchFamily="34" charset="0"/>
              </a:endParaRPr>
            </a:p>
          </p:txBody>
        </p:sp>
        <p:pic>
          <p:nvPicPr>
            <p:cNvPr id="13" name="Imagen 12">
              <a:extLst>
                <a:ext uri="{FF2B5EF4-FFF2-40B4-BE49-F238E27FC236}">
                  <a16:creationId xmlns:a16="http://schemas.microsoft.com/office/drawing/2014/main" id="{3E595CA1-ABB8-44DE-99EB-2021E6EA8C8C}"/>
                </a:ext>
              </a:extLst>
            </p:cNvPr>
            <p:cNvPicPr>
              <a:picLocks noChangeAspect="1"/>
            </p:cNvPicPr>
            <p:nvPr/>
          </p:nvPicPr>
          <p:blipFill>
            <a:blip r:embed="rId3"/>
            <a:stretch>
              <a:fillRect/>
            </a:stretch>
          </p:blipFill>
          <p:spPr>
            <a:xfrm>
              <a:off x="6581742" y="2505233"/>
              <a:ext cx="1336301" cy="3109632"/>
            </a:xfrm>
            <a:prstGeom prst="rect">
              <a:avLst/>
            </a:prstGeom>
          </p:spPr>
        </p:pic>
        <p:pic>
          <p:nvPicPr>
            <p:cNvPr id="14" name="Imagen 13">
              <a:extLst>
                <a:ext uri="{FF2B5EF4-FFF2-40B4-BE49-F238E27FC236}">
                  <a16:creationId xmlns:a16="http://schemas.microsoft.com/office/drawing/2014/main" id="{62515A7B-5C4C-4E8B-B8F5-5E14982EF40E}"/>
                </a:ext>
              </a:extLst>
            </p:cNvPr>
            <p:cNvPicPr>
              <a:picLocks noChangeAspect="1"/>
            </p:cNvPicPr>
            <p:nvPr/>
          </p:nvPicPr>
          <p:blipFill>
            <a:blip r:embed="rId4"/>
            <a:stretch>
              <a:fillRect/>
            </a:stretch>
          </p:blipFill>
          <p:spPr>
            <a:xfrm>
              <a:off x="10423721" y="2646080"/>
              <a:ext cx="1260662" cy="2924735"/>
            </a:xfrm>
            <a:prstGeom prst="rect">
              <a:avLst/>
            </a:prstGeom>
          </p:spPr>
        </p:pic>
        <p:sp>
          <p:nvSpPr>
            <p:cNvPr id="15" name="Rectángulo 14">
              <a:extLst>
                <a:ext uri="{FF2B5EF4-FFF2-40B4-BE49-F238E27FC236}">
                  <a16:creationId xmlns:a16="http://schemas.microsoft.com/office/drawing/2014/main" id="{6D3E212C-69F1-4AC1-B0F2-991D36288BFF}"/>
                </a:ext>
              </a:extLst>
            </p:cNvPr>
            <p:cNvSpPr/>
            <p:nvPr/>
          </p:nvSpPr>
          <p:spPr>
            <a:xfrm>
              <a:off x="10013900" y="2039172"/>
              <a:ext cx="1643399" cy="276999"/>
            </a:xfrm>
            <a:prstGeom prst="rect">
              <a:avLst/>
            </a:prstGeom>
          </p:spPr>
          <p:txBody>
            <a:bodyPr wrap="none">
              <a:spAutoFit/>
            </a:bodyPr>
            <a:lstStyle/>
            <a:p>
              <a:r>
                <a:rPr lang="es-CO" sz="1200" b="1" dirty="0">
                  <a:latin typeface="Verdana" panose="020B0604030504040204" pitchFamily="34" charset="0"/>
                  <a:ea typeface="Verdana" panose="020B0604030504040204" pitchFamily="34" charset="0"/>
                </a:rPr>
                <a:t>Gane and </a:t>
              </a:r>
              <a:r>
                <a:rPr lang="es-CO" sz="1200" b="1" dirty="0" err="1">
                  <a:latin typeface="Verdana" panose="020B0604030504040204" pitchFamily="34" charset="0"/>
                  <a:ea typeface="Verdana" panose="020B0604030504040204" pitchFamily="34" charset="0"/>
                </a:rPr>
                <a:t>Sarson</a:t>
              </a:r>
              <a:endParaRPr lang="es-CO" sz="1200" b="1" dirty="0">
                <a:latin typeface="Verdana" panose="020B0604030504040204" pitchFamily="34" charset="0"/>
                <a:ea typeface="Verdana" panose="020B0604030504040204" pitchFamily="34" charset="0"/>
              </a:endParaRPr>
            </a:p>
          </p:txBody>
        </p:sp>
      </p:grpSp>
      <p:sp>
        <p:nvSpPr>
          <p:cNvPr id="16" name="CuadroTexto 15">
            <a:extLst>
              <a:ext uri="{FF2B5EF4-FFF2-40B4-BE49-F238E27FC236}">
                <a16:creationId xmlns:a16="http://schemas.microsoft.com/office/drawing/2014/main" id="{D7FDD28D-9A16-4C84-B872-36EFB2144151}"/>
              </a:ext>
            </a:extLst>
          </p:cNvPr>
          <p:cNvSpPr txBox="1"/>
          <p:nvPr/>
        </p:nvSpPr>
        <p:spPr>
          <a:xfrm>
            <a:off x="7665886" y="1509568"/>
            <a:ext cx="1889428" cy="369332"/>
          </a:xfrm>
          <a:prstGeom prst="rect">
            <a:avLst/>
          </a:prstGeom>
          <a:noFill/>
        </p:spPr>
        <p:txBody>
          <a:bodyPr wrap="none" rtlCol="0">
            <a:spAutoFit/>
          </a:bodyPr>
          <a:lstStyle/>
          <a:p>
            <a:r>
              <a:rPr lang="es-ES" b="1" dirty="0">
                <a:solidFill>
                  <a:schemeClr val="accent6"/>
                </a:solidFill>
              </a:rPr>
              <a:t>SIMBOLOGÍA DFD</a:t>
            </a:r>
            <a:endParaRPr lang="es-419" b="1" dirty="0">
              <a:solidFill>
                <a:schemeClr val="accent6"/>
              </a:solidFill>
            </a:endParaRPr>
          </a:p>
        </p:txBody>
      </p:sp>
    </p:spTree>
    <p:extLst>
      <p:ext uri="{BB962C8B-B14F-4D97-AF65-F5344CB8AC3E}">
        <p14:creationId xmlns:p14="http://schemas.microsoft.com/office/powerpoint/2010/main" val="3103229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FAFAE4-1F2C-454A-B81C-15E8307DC0E3}"/>
              </a:ext>
            </a:extLst>
          </p:cNvPr>
          <p:cNvSpPr>
            <a:spLocks noGrp="1"/>
          </p:cNvSpPr>
          <p:nvPr>
            <p:ph type="title"/>
          </p:nvPr>
        </p:nvSpPr>
        <p:spPr>
          <a:xfrm>
            <a:off x="561171" y="461970"/>
            <a:ext cx="3653358" cy="659104"/>
          </a:xfrm>
        </p:spPr>
        <p:txBody>
          <a:bodyPr>
            <a:normAutofit/>
          </a:bodyPr>
          <a:lstStyle/>
          <a:p>
            <a:pPr algn="ctr"/>
            <a:r>
              <a:rPr lang="es-CO" sz="3200" dirty="0"/>
              <a:t>Reglas de Diseño</a:t>
            </a:r>
          </a:p>
        </p:txBody>
      </p:sp>
      <p:sp>
        <p:nvSpPr>
          <p:cNvPr id="3" name="Marcador de número de diapositiva 2">
            <a:extLst>
              <a:ext uri="{FF2B5EF4-FFF2-40B4-BE49-F238E27FC236}">
                <a16:creationId xmlns:a16="http://schemas.microsoft.com/office/drawing/2014/main" id="{0A946CA6-F20D-4D86-8981-EF43F9EB4C13}"/>
              </a:ext>
            </a:extLst>
          </p:cNvPr>
          <p:cNvSpPr>
            <a:spLocks noGrp="1"/>
          </p:cNvSpPr>
          <p:nvPr>
            <p:ph type="sldNum" sz="quarter" idx="12"/>
          </p:nvPr>
        </p:nvSpPr>
        <p:spPr/>
        <p:txBody>
          <a:bodyPr/>
          <a:lstStyle/>
          <a:p>
            <a:fld id="{31C52531-C0F7-4A3B-9293-860134404F61}" type="slidenum">
              <a:rPr lang="es-CO" smtClean="0"/>
              <a:t>21</a:t>
            </a:fld>
            <a:endParaRPr lang="es-CO"/>
          </a:p>
        </p:txBody>
      </p:sp>
      <p:grpSp>
        <p:nvGrpSpPr>
          <p:cNvPr id="8" name="Grupo 7">
            <a:extLst>
              <a:ext uri="{FF2B5EF4-FFF2-40B4-BE49-F238E27FC236}">
                <a16:creationId xmlns:a16="http://schemas.microsoft.com/office/drawing/2014/main" id="{465BEA0A-1A7A-4EC6-90BD-2545A43EFA64}"/>
              </a:ext>
            </a:extLst>
          </p:cNvPr>
          <p:cNvGrpSpPr/>
          <p:nvPr/>
        </p:nvGrpSpPr>
        <p:grpSpPr>
          <a:xfrm>
            <a:off x="1252817" y="1173834"/>
            <a:ext cx="2331242" cy="1720328"/>
            <a:chOff x="1616435" y="1623323"/>
            <a:chExt cx="2331242" cy="1720328"/>
          </a:xfrm>
        </p:grpSpPr>
        <p:sp>
          <p:nvSpPr>
            <p:cNvPr id="5" name="Rectángulo: esquinas redondeadas 4">
              <a:extLst>
                <a:ext uri="{FF2B5EF4-FFF2-40B4-BE49-F238E27FC236}">
                  <a16:creationId xmlns:a16="http://schemas.microsoft.com/office/drawing/2014/main" id="{FE96004A-9F14-46E8-8A06-1C3D19241915}"/>
                </a:ext>
              </a:extLst>
            </p:cNvPr>
            <p:cNvSpPr/>
            <p:nvPr/>
          </p:nvSpPr>
          <p:spPr>
            <a:xfrm>
              <a:off x="2294397" y="1623323"/>
              <a:ext cx="958834" cy="841903"/>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588"/>
            </a:p>
          </p:txBody>
        </p:sp>
        <p:sp>
          <p:nvSpPr>
            <p:cNvPr id="16" name="Rectángulo 15">
              <a:extLst>
                <a:ext uri="{FF2B5EF4-FFF2-40B4-BE49-F238E27FC236}">
                  <a16:creationId xmlns:a16="http://schemas.microsoft.com/office/drawing/2014/main" id="{AF1C4882-6742-457E-BD8D-C52CA40E669B}"/>
                </a:ext>
              </a:extLst>
            </p:cNvPr>
            <p:cNvSpPr/>
            <p:nvPr/>
          </p:nvSpPr>
          <p:spPr>
            <a:xfrm>
              <a:off x="1616435" y="2518232"/>
              <a:ext cx="2331242" cy="825419"/>
            </a:xfrm>
            <a:prstGeom prst="rect">
              <a:avLst/>
            </a:prstGeom>
          </p:spPr>
          <p:txBody>
            <a:bodyPr wrap="square">
              <a:spAutoFit/>
            </a:bodyPr>
            <a:lstStyle/>
            <a:p>
              <a:r>
                <a:rPr lang="es-ES" sz="1588" dirty="0">
                  <a:solidFill>
                    <a:schemeClr val="accent5"/>
                  </a:solidFill>
                </a:rPr>
                <a:t>Cada proceso debe tener al menos una entrada y una salida.</a:t>
              </a:r>
              <a:endParaRPr lang="es-CO" sz="1588" dirty="0">
                <a:solidFill>
                  <a:schemeClr val="accent5"/>
                </a:solidFill>
              </a:endParaRPr>
            </a:p>
          </p:txBody>
        </p:sp>
        <p:pic>
          <p:nvPicPr>
            <p:cNvPr id="20" name="Gráfico 19" descr="Flujo de trabajo">
              <a:extLst>
                <a:ext uri="{FF2B5EF4-FFF2-40B4-BE49-F238E27FC236}">
                  <a16:creationId xmlns:a16="http://schemas.microsoft.com/office/drawing/2014/main" id="{70ADD8BF-60F4-4832-9212-C4EB7EDC8E2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452485" y="1691555"/>
              <a:ext cx="659142" cy="659142"/>
            </a:xfrm>
            <a:prstGeom prst="rect">
              <a:avLst/>
            </a:prstGeom>
          </p:spPr>
        </p:pic>
      </p:grpSp>
      <p:sp>
        <p:nvSpPr>
          <p:cNvPr id="9" name="Rectángulo 8">
            <a:extLst>
              <a:ext uri="{FF2B5EF4-FFF2-40B4-BE49-F238E27FC236}">
                <a16:creationId xmlns:a16="http://schemas.microsoft.com/office/drawing/2014/main" id="{A4556220-7F4E-44AA-8A4C-B48CF4AD3148}"/>
              </a:ext>
            </a:extLst>
          </p:cNvPr>
          <p:cNvSpPr/>
          <p:nvPr/>
        </p:nvSpPr>
        <p:spPr>
          <a:xfrm>
            <a:off x="828301" y="3574378"/>
            <a:ext cx="1178193" cy="309637"/>
          </a:xfrm>
          <a:prstGeom prst="rect">
            <a:avLst/>
          </a:prstGeom>
        </p:spPr>
        <p:txBody>
          <a:bodyPr wrap="square">
            <a:spAutoFit/>
          </a:bodyPr>
          <a:lstStyle/>
          <a:p>
            <a:pPr algn="ctr"/>
            <a:endParaRPr lang="es-ES" sz="1412" dirty="0">
              <a:solidFill>
                <a:srgbClr val="C00000"/>
              </a:solidFill>
            </a:endParaRPr>
          </a:p>
        </p:txBody>
      </p:sp>
      <p:grpSp>
        <p:nvGrpSpPr>
          <p:cNvPr id="12" name="Grupo 11">
            <a:extLst>
              <a:ext uri="{FF2B5EF4-FFF2-40B4-BE49-F238E27FC236}">
                <a16:creationId xmlns:a16="http://schemas.microsoft.com/office/drawing/2014/main" id="{A419EC59-A741-4DCF-81D6-F242A1FF0A32}"/>
              </a:ext>
            </a:extLst>
          </p:cNvPr>
          <p:cNvGrpSpPr/>
          <p:nvPr/>
        </p:nvGrpSpPr>
        <p:grpSpPr>
          <a:xfrm>
            <a:off x="6275258" y="1027689"/>
            <a:ext cx="2216193" cy="1911680"/>
            <a:chOff x="496115" y="4484600"/>
            <a:chExt cx="2216193" cy="1911680"/>
          </a:xfrm>
        </p:grpSpPr>
        <p:sp>
          <p:nvSpPr>
            <p:cNvPr id="4" name="Rectángulo: esquinas redondeadas 3">
              <a:extLst>
                <a:ext uri="{FF2B5EF4-FFF2-40B4-BE49-F238E27FC236}">
                  <a16:creationId xmlns:a16="http://schemas.microsoft.com/office/drawing/2014/main" id="{A451CCD6-9534-4686-B386-1E9E8F8830C6}"/>
                </a:ext>
              </a:extLst>
            </p:cNvPr>
            <p:cNvSpPr/>
            <p:nvPr/>
          </p:nvSpPr>
          <p:spPr>
            <a:xfrm>
              <a:off x="943717" y="4484600"/>
              <a:ext cx="958834" cy="841903"/>
            </a:xfrm>
            <a:prstGeom prst="round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588"/>
            </a:p>
          </p:txBody>
        </p:sp>
        <p:sp>
          <p:nvSpPr>
            <p:cNvPr id="17" name="Rectángulo 16">
              <a:extLst>
                <a:ext uri="{FF2B5EF4-FFF2-40B4-BE49-F238E27FC236}">
                  <a16:creationId xmlns:a16="http://schemas.microsoft.com/office/drawing/2014/main" id="{AEEE87C2-FEBC-477D-AB2D-DD72FDA56C0A}"/>
                </a:ext>
              </a:extLst>
            </p:cNvPr>
            <p:cNvSpPr/>
            <p:nvPr/>
          </p:nvSpPr>
          <p:spPr>
            <a:xfrm>
              <a:off x="496115" y="5326500"/>
              <a:ext cx="2216193" cy="1069780"/>
            </a:xfrm>
            <a:prstGeom prst="rect">
              <a:avLst/>
            </a:prstGeom>
          </p:spPr>
          <p:txBody>
            <a:bodyPr wrap="square">
              <a:spAutoFit/>
            </a:bodyPr>
            <a:lstStyle/>
            <a:p>
              <a:r>
                <a:rPr lang="es-ES" sz="1588" dirty="0">
                  <a:solidFill>
                    <a:srgbClr val="C00000"/>
                  </a:solidFill>
                </a:rPr>
                <a:t>Cada almacén de datos debe tener al menos un flujo de datos de entrada y uno de salida.</a:t>
              </a:r>
              <a:endParaRPr lang="es-CO" sz="1588" dirty="0">
                <a:solidFill>
                  <a:srgbClr val="C00000"/>
                </a:solidFill>
              </a:endParaRPr>
            </a:p>
          </p:txBody>
        </p:sp>
        <p:pic>
          <p:nvPicPr>
            <p:cNvPr id="22" name="Gráfico 21" descr="Base de datos">
              <a:extLst>
                <a:ext uri="{FF2B5EF4-FFF2-40B4-BE49-F238E27FC236}">
                  <a16:creationId xmlns:a16="http://schemas.microsoft.com/office/drawing/2014/main" id="{0C94DBEA-CA4B-4048-94AE-06B07DBDD3E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7826" y="4575979"/>
              <a:ext cx="659142" cy="659142"/>
            </a:xfrm>
            <a:prstGeom prst="rect">
              <a:avLst/>
            </a:prstGeom>
          </p:spPr>
        </p:pic>
      </p:grpSp>
      <p:grpSp>
        <p:nvGrpSpPr>
          <p:cNvPr id="13" name="Grupo 12">
            <a:extLst>
              <a:ext uri="{FF2B5EF4-FFF2-40B4-BE49-F238E27FC236}">
                <a16:creationId xmlns:a16="http://schemas.microsoft.com/office/drawing/2014/main" id="{DC87F36A-A9F3-45E8-81DC-51D4DB0E537D}"/>
              </a:ext>
            </a:extLst>
          </p:cNvPr>
          <p:cNvGrpSpPr/>
          <p:nvPr/>
        </p:nvGrpSpPr>
        <p:grpSpPr>
          <a:xfrm>
            <a:off x="3807860" y="1111423"/>
            <a:ext cx="2089804" cy="1852734"/>
            <a:chOff x="6520796" y="1655422"/>
            <a:chExt cx="2089804" cy="1852734"/>
          </a:xfrm>
        </p:grpSpPr>
        <p:sp>
          <p:nvSpPr>
            <p:cNvPr id="6" name="Rectángulo: esquinas redondeadas 5">
              <a:extLst>
                <a:ext uri="{FF2B5EF4-FFF2-40B4-BE49-F238E27FC236}">
                  <a16:creationId xmlns:a16="http://schemas.microsoft.com/office/drawing/2014/main" id="{FCD68CFF-FD7B-4C73-9760-5160AAAEA6FA}"/>
                </a:ext>
              </a:extLst>
            </p:cNvPr>
            <p:cNvSpPr/>
            <p:nvPr/>
          </p:nvSpPr>
          <p:spPr>
            <a:xfrm>
              <a:off x="7040670" y="1655422"/>
              <a:ext cx="958834" cy="841903"/>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588"/>
            </a:p>
          </p:txBody>
        </p:sp>
        <p:sp>
          <p:nvSpPr>
            <p:cNvPr id="10" name="Rectángulo 9">
              <a:extLst>
                <a:ext uri="{FF2B5EF4-FFF2-40B4-BE49-F238E27FC236}">
                  <a16:creationId xmlns:a16="http://schemas.microsoft.com/office/drawing/2014/main" id="{F55BA348-802E-4612-B971-A8914CE27892}"/>
                </a:ext>
              </a:extLst>
            </p:cNvPr>
            <p:cNvSpPr/>
            <p:nvPr/>
          </p:nvSpPr>
          <p:spPr>
            <a:xfrm>
              <a:off x="6520796" y="2682737"/>
              <a:ext cx="2089804" cy="825419"/>
            </a:xfrm>
            <a:prstGeom prst="rect">
              <a:avLst/>
            </a:prstGeom>
          </p:spPr>
          <p:txBody>
            <a:bodyPr wrap="square">
              <a:spAutoFit/>
            </a:bodyPr>
            <a:lstStyle/>
            <a:p>
              <a:pPr algn="ctr"/>
              <a:r>
                <a:rPr lang="es-ES" sz="1588" dirty="0"/>
                <a:t>Los datos almacenados en un sistema deben pasar por un proceso.</a:t>
              </a:r>
              <a:endParaRPr lang="es-CO" sz="1412" dirty="0">
                <a:solidFill>
                  <a:srgbClr val="000000"/>
                </a:solidFill>
              </a:endParaRPr>
            </a:p>
          </p:txBody>
        </p:sp>
        <p:pic>
          <p:nvPicPr>
            <p:cNvPr id="24" name="Gráfico 23" descr="Disco">
              <a:extLst>
                <a:ext uri="{FF2B5EF4-FFF2-40B4-BE49-F238E27FC236}">
                  <a16:creationId xmlns:a16="http://schemas.microsoft.com/office/drawing/2014/main" id="{2D697133-0EE6-41D2-A02A-F22BD131571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224646" y="1758922"/>
              <a:ext cx="590880" cy="590880"/>
            </a:xfrm>
            <a:prstGeom prst="rect">
              <a:avLst/>
            </a:prstGeom>
          </p:spPr>
        </p:pic>
      </p:grpSp>
      <p:grpSp>
        <p:nvGrpSpPr>
          <p:cNvPr id="15" name="Grupo 14">
            <a:extLst>
              <a:ext uri="{FF2B5EF4-FFF2-40B4-BE49-F238E27FC236}">
                <a16:creationId xmlns:a16="http://schemas.microsoft.com/office/drawing/2014/main" id="{638E2243-D922-4C32-AE2A-C437BC4503AC}"/>
              </a:ext>
            </a:extLst>
          </p:cNvPr>
          <p:cNvGrpSpPr/>
          <p:nvPr/>
        </p:nvGrpSpPr>
        <p:grpSpPr>
          <a:xfrm>
            <a:off x="9185897" y="1173834"/>
            <a:ext cx="2328979" cy="1765535"/>
            <a:chOff x="8610600" y="3098200"/>
            <a:chExt cx="2328979" cy="1765535"/>
          </a:xfrm>
        </p:grpSpPr>
        <p:sp>
          <p:nvSpPr>
            <p:cNvPr id="18" name="Rectángulo 17">
              <a:extLst>
                <a:ext uri="{FF2B5EF4-FFF2-40B4-BE49-F238E27FC236}">
                  <a16:creationId xmlns:a16="http://schemas.microsoft.com/office/drawing/2014/main" id="{F3425D2A-C821-4697-AEC9-BA2BF6A34E29}"/>
                </a:ext>
              </a:extLst>
            </p:cNvPr>
            <p:cNvSpPr/>
            <p:nvPr/>
          </p:nvSpPr>
          <p:spPr>
            <a:xfrm>
              <a:off x="8610600" y="4038316"/>
              <a:ext cx="2328979" cy="825419"/>
            </a:xfrm>
            <a:prstGeom prst="rect">
              <a:avLst/>
            </a:prstGeom>
          </p:spPr>
          <p:txBody>
            <a:bodyPr wrap="square">
              <a:spAutoFit/>
            </a:bodyPr>
            <a:lstStyle/>
            <a:p>
              <a:r>
                <a:rPr lang="es-ES" sz="1588" dirty="0">
                  <a:solidFill>
                    <a:schemeClr val="accent6"/>
                  </a:solidFill>
                </a:rPr>
                <a:t>Todos los procesos de un DFD van a otro proceso o almacén de datos. </a:t>
              </a:r>
              <a:endParaRPr lang="es-CO" sz="1588" dirty="0">
                <a:solidFill>
                  <a:schemeClr val="accent6"/>
                </a:solidFill>
              </a:endParaRPr>
            </a:p>
          </p:txBody>
        </p:sp>
        <p:grpSp>
          <p:nvGrpSpPr>
            <p:cNvPr id="14" name="Grupo 13">
              <a:extLst>
                <a:ext uri="{FF2B5EF4-FFF2-40B4-BE49-F238E27FC236}">
                  <a16:creationId xmlns:a16="http://schemas.microsoft.com/office/drawing/2014/main" id="{936EDA0F-4C5D-4871-95B9-C2A8EA37AA19}"/>
                </a:ext>
              </a:extLst>
            </p:cNvPr>
            <p:cNvGrpSpPr/>
            <p:nvPr/>
          </p:nvGrpSpPr>
          <p:grpSpPr>
            <a:xfrm>
              <a:off x="9174484" y="3098200"/>
              <a:ext cx="958834" cy="841903"/>
              <a:chOff x="9174484" y="3098200"/>
              <a:chExt cx="958834" cy="841903"/>
            </a:xfrm>
          </p:grpSpPr>
          <p:sp>
            <p:nvSpPr>
              <p:cNvPr id="7" name="Rectángulo: esquinas redondeadas 6">
                <a:extLst>
                  <a:ext uri="{FF2B5EF4-FFF2-40B4-BE49-F238E27FC236}">
                    <a16:creationId xmlns:a16="http://schemas.microsoft.com/office/drawing/2014/main" id="{7B42583C-61A5-4464-8EF1-936484CE761D}"/>
                  </a:ext>
                </a:extLst>
              </p:cNvPr>
              <p:cNvSpPr/>
              <p:nvPr/>
            </p:nvSpPr>
            <p:spPr>
              <a:xfrm>
                <a:off x="9174484" y="3098200"/>
                <a:ext cx="958834" cy="841903"/>
              </a:xfrm>
              <a:prstGeom prst="round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588">
                  <a:solidFill>
                    <a:schemeClr val="accent6"/>
                  </a:solidFill>
                </a:endParaRPr>
              </a:p>
            </p:txBody>
          </p:sp>
          <p:pic>
            <p:nvPicPr>
              <p:cNvPr id="26" name="Gráfico 25" descr="Flujo de trabajo de derecha a izquierda">
                <a:extLst>
                  <a:ext uri="{FF2B5EF4-FFF2-40B4-BE49-F238E27FC236}">
                    <a16:creationId xmlns:a16="http://schemas.microsoft.com/office/drawing/2014/main" id="{0CCEECC7-1CE6-4876-9B8B-855E202C143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307436" y="3170064"/>
                <a:ext cx="692928" cy="692928"/>
              </a:xfrm>
              <a:prstGeom prst="rect">
                <a:avLst/>
              </a:prstGeom>
            </p:spPr>
          </p:pic>
        </p:grpSp>
      </p:grpSp>
      <p:pic>
        <p:nvPicPr>
          <p:cNvPr id="25" name="Imagen 24">
            <a:extLst>
              <a:ext uri="{FF2B5EF4-FFF2-40B4-BE49-F238E27FC236}">
                <a16:creationId xmlns:a16="http://schemas.microsoft.com/office/drawing/2014/main" id="{0FA46E38-81D8-4F7A-97A0-DEAA93DF20B9}"/>
              </a:ext>
            </a:extLst>
          </p:cNvPr>
          <p:cNvPicPr>
            <a:picLocks noChangeAspect="1"/>
          </p:cNvPicPr>
          <p:nvPr/>
        </p:nvPicPr>
        <p:blipFill>
          <a:blip r:embed="rId10"/>
          <a:stretch>
            <a:fillRect/>
          </a:stretch>
        </p:blipFill>
        <p:spPr>
          <a:xfrm>
            <a:off x="2255752" y="3233567"/>
            <a:ext cx="7283824" cy="3162463"/>
          </a:xfrm>
          <a:prstGeom prst="rect">
            <a:avLst/>
          </a:prstGeom>
        </p:spPr>
      </p:pic>
    </p:spTree>
    <p:extLst>
      <p:ext uri="{BB962C8B-B14F-4D97-AF65-F5344CB8AC3E}">
        <p14:creationId xmlns:p14="http://schemas.microsoft.com/office/powerpoint/2010/main" val="34594769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BA17C6E1-A4D7-4E89-AB89-9501B49DDFE0}"/>
              </a:ext>
            </a:extLst>
          </p:cNvPr>
          <p:cNvSpPr>
            <a:spLocks noGrp="1"/>
          </p:cNvSpPr>
          <p:nvPr>
            <p:ph type="sldNum" sz="quarter" idx="12"/>
          </p:nvPr>
        </p:nvSpPr>
        <p:spPr/>
        <p:txBody>
          <a:bodyPr/>
          <a:lstStyle/>
          <a:p>
            <a:fld id="{31C52531-C0F7-4A3B-9293-860134404F61}" type="slidenum">
              <a:rPr lang="es-CO" smtClean="0"/>
              <a:t>22</a:t>
            </a:fld>
            <a:endParaRPr lang="es-CO"/>
          </a:p>
        </p:txBody>
      </p:sp>
      <p:sp>
        <p:nvSpPr>
          <p:cNvPr id="5" name="Título 1">
            <a:extLst>
              <a:ext uri="{FF2B5EF4-FFF2-40B4-BE49-F238E27FC236}">
                <a16:creationId xmlns:a16="http://schemas.microsoft.com/office/drawing/2014/main" id="{237D751E-E55F-49DB-8B38-0BF8B1B1739D}"/>
              </a:ext>
            </a:extLst>
          </p:cNvPr>
          <p:cNvSpPr txBox="1">
            <a:spLocks/>
          </p:cNvSpPr>
          <p:nvPr/>
        </p:nvSpPr>
        <p:spPr>
          <a:xfrm>
            <a:off x="221269" y="374651"/>
            <a:ext cx="9326143" cy="711422"/>
          </a:xfrm>
          <a:prstGeom prst="rect">
            <a:avLst/>
          </a:prstGeom>
        </p:spPr>
        <p:txBody>
          <a:bodyPr vert="horz" lIns="91440" tIns="45720" rIns="91440" bIns="45720" rtlCol="0" anchor="ctr">
            <a:normAutofit/>
          </a:bodyPr>
          <a:lstStyle>
            <a:defPPr>
              <a:defRPr lang="en-US"/>
            </a:defPPr>
            <a:lvl1pPr algn="ctr" defTabSz="914400">
              <a:lnSpc>
                <a:spcPct val="90000"/>
              </a:lnSpc>
              <a:spcBef>
                <a:spcPct val="0"/>
              </a:spcBef>
              <a:buNone/>
              <a:defRPr sz="4000" b="1">
                <a:solidFill>
                  <a:schemeClr val="accent5">
                    <a:lumMod val="50000"/>
                  </a:schemeClr>
                </a:solidFill>
                <a:latin typeface="+mj-lt"/>
                <a:ea typeface="+mj-ea"/>
                <a:cs typeface="+mj-cs"/>
              </a:defRPr>
            </a:lvl1pPr>
          </a:lstStyle>
          <a:p>
            <a:r>
              <a:rPr lang="es-CO" sz="3530" dirty="0"/>
              <a:t>Arquitecturas de los Metadatos</a:t>
            </a:r>
          </a:p>
        </p:txBody>
      </p:sp>
      <p:pic>
        <p:nvPicPr>
          <p:cNvPr id="6" name="Imagen 5">
            <a:extLst>
              <a:ext uri="{FF2B5EF4-FFF2-40B4-BE49-F238E27FC236}">
                <a16:creationId xmlns:a16="http://schemas.microsoft.com/office/drawing/2014/main" id="{0472AAA3-705E-4B89-98EA-FA0AB2CB31BC}"/>
              </a:ext>
            </a:extLst>
          </p:cNvPr>
          <p:cNvPicPr>
            <a:picLocks noChangeAspect="1"/>
          </p:cNvPicPr>
          <p:nvPr/>
        </p:nvPicPr>
        <p:blipFill>
          <a:blip r:embed="rId2"/>
          <a:stretch>
            <a:fillRect/>
          </a:stretch>
        </p:blipFill>
        <p:spPr>
          <a:xfrm>
            <a:off x="89483" y="1613517"/>
            <a:ext cx="5378988" cy="2123284"/>
          </a:xfrm>
          <a:prstGeom prst="rect">
            <a:avLst/>
          </a:prstGeom>
        </p:spPr>
      </p:pic>
      <p:sp>
        <p:nvSpPr>
          <p:cNvPr id="7" name="CuadroTexto 6">
            <a:extLst>
              <a:ext uri="{FF2B5EF4-FFF2-40B4-BE49-F238E27FC236}">
                <a16:creationId xmlns:a16="http://schemas.microsoft.com/office/drawing/2014/main" id="{AB6FFDD7-DF83-4B5B-B086-0021062B62D6}"/>
              </a:ext>
            </a:extLst>
          </p:cNvPr>
          <p:cNvSpPr txBox="1"/>
          <p:nvPr/>
        </p:nvSpPr>
        <p:spPr>
          <a:xfrm>
            <a:off x="481967" y="1213998"/>
            <a:ext cx="1581780" cy="418256"/>
          </a:xfrm>
          <a:prstGeom prst="rect">
            <a:avLst/>
          </a:prstGeom>
          <a:noFill/>
        </p:spPr>
        <p:txBody>
          <a:bodyPr wrap="none" rtlCol="0">
            <a:spAutoFit/>
          </a:bodyPr>
          <a:lstStyle/>
          <a:p>
            <a:r>
              <a:rPr lang="es-ES" sz="2118" b="1" dirty="0">
                <a:solidFill>
                  <a:schemeClr val="accent1">
                    <a:lumMod val="75000"/>
                  </a:schemeClr>
                </a:solidFill>
              </a:rPr>
              <a:t>Centralizada</a:t>
            </a:r>
            <a:endParaRPr lang="es-CO" sz="2118" b="1" dirty="0">
              <a:solidFill>
                <a:schemeClr val="accent1">
                  <a:lumMod val="75000"/>
                </a:schemeClr>
              </a:solidFill>
            </a:endParaRPr>
          </a:p>
        </p:txBody>
      </p:sp>
      <p:pic>
        <p:nvPicPr>
          <p:cNvPr id="8" name="Imagen 7">
            <a:extLst>
              <a:ext uri="{FF2B5EF4-FFF2-40B4-BE49-F238E27FC236}">
                <a16:creationId xmlns:a16="http://schemas.microsoft.com/office/drawing/2014/main" id="{C743BC8A-007E-446C-9C8C-395ED73D66DC}"/>
              </a:ext>
            </a:extLst>
          </p:cNvPr>
          <p:cNvPicPr>
            <a:picLocks noChangeAspect="1"/>
          </p:cNvPicPr>
          <p:nvPr/>
        </p:nvPicPr>
        <p:blipFill>
          <a:blip r:embed="rId3"/>
          <a:stretch>
            <a:fillRect/>
          </a:stretch>
        </p:blipFill>
        <p:spPr>
          <a:xfrm>
            <a:off x="5860955" y="1451849"/>
            <a:ext cx="5841114" cy="1583729"/>
          </a:xfrm>
          <a:prstGeom prst="rect">
            <a:avLst/>
          </a:prstGeom>
        </p:spPr>
      </p:pic>
      <p:sp>
        <p:nvSpPr>
          <p:cNvPr id="9" name="CuadroTexto 8">
            <a:extLst>
              <a:ext uri="{FF2B5EF4-FFF2-40B4-BE49-F238E27FC236}">
                <a16:creationId xmlns:a16="http://schemas.microsoft.com/office/drawing/2014/main" id="{AD5E7130-0097-4A82-AB93-80A736F4948C}"/>
              </a:ext>
            </a:extLst>
          </p:cNvPr>
          <p:cNvSpPr txBox="1"/>
          <p:nvPr/>
        </p:nvSpPr>
        <p:spPr>
          <a:xfrm>
            <a:off x="6009970" y="1213998"/>
            <a:ext cx="1427122" cy="418256"/>
          </a:xfrm>
          <a:prstGeom prst="rect">
            <a:avLst/>
          </a:prstGeom>
          <a:noFill/>
        </p:spPr>
        <p:txBody>
          <a:bodyPr wrap="none" rtlCol="0">
            <a:spAutoFit/>
          </a:bodyPr>
          <a:lstStyle/>
          <a:p>
            <a:r>
              <a:rPr lang="es-ES" sz="2118" b="1" dirty="0">
                <a:solidFill>
                  <a:schemeClr val="accent1">
                    <a:lumMod val="75000"/>
                  </a:schemeClr>
                </a:solidFill>
              </a:rPr>
              <a:t>Distribuida</a:t>
            </a:r>
            <a:endParaRPr lang="es-CO" sz="2118" b="1" dirty="0">
              <a:solidFill>
                <a:schemeClr val="accent1">
                  <a:lumMod val="75000"/>
                </a:schemeClr>
              </a:solidFill>
            </a:endParaRPr>
          </a:p>
        </p:txBody>
      </p:sp>
      <p:pic>
        <p:nvPicPr>
          <p:cNvPr id="10" name="Imagen 9">
            <a:extLst>
              <a:ext uri="{FF2B5EF4-FFF2-40B4-BE49-F238E27FC236}">
                <a16:creationId xmlns:a16="http://schemas.microsoft.com/office/drawing/2014/main" id="{FFCDD64D-453C-474A-9F8B-9D33CDAAFB71}"/>
              </a:ext>
            </a:extLst>
          </p:cNvPr>
          <p:cNvPicPr>
            <a:picLocks noChangeAspect="1"/>
          </p:cNvPicPr>
          <p:nvPr/>
        </p:nvPicPr>
        <p:blipFill>
          <a:blip r:embed="rId4"/>
          <a:stretch>
            <a:fillRect/>
          </a:stretch>
        </p:blipFill>
        <p:spPr>
          <a:xfrm>
            <a:off x="6233434" y="3429000"/>
            <a:ext cx="5468635" cy="2795370"/>
          </a:xfrm>
          <a:prstGeom prst="rect">
            <a:avLst/>
          </a:prstGeom>
        </p:spPr>
      </p:pic>
      <p:sp>
        <p:nvSpPr>
          <p:cNvPr id="11" name="CuadroTexto 10">
            <a:extLst>
              <a:ext uri="{FF2B5EF4-FFF2-40B4-BE49-F238E27FC236}">
                <a16:creationId xmlns:a16="http://schemas.microsoft.com/office/drawing/2014/main" id="{1387BFC2-B165-46C6-AB50-B9352082AB10}"/>
              </a:ext>
            </a:extLst>
          </p:cNvPr>
          <p:cNvSpPr txBox="1"/>
          <p:nvPr/>
        </p:nvSpPr>
        <p:spPr>
          <a:xfrm>
            <a:off x="5082581" y="5795814"/>
            <a:ext cx="1013419" cy="418256"/>
          </a:xfrm>
          <a:prstGeom prst="rect">
            <a:avLst/>
          </a:prstGeom>
          <a:noFill/>
        </p:spPr>
        <p:txBody>
          <a:bodyPr wrap="none" rtlCol="0">
            <a:spAutoFit/>
          </a:bodyPr>
          <a:lstStyle/>
          <a:p>
            <a:r>
              <a:rPr lang="es-ES" sz="2118" b="1" dirty="0">
                <a:solidFill>
                  <a:schemeClr val="accent1">
                    <a:lumMod val="75000"/>
                  </a:schemeClr>
                </a:solidFill>
              </a:rPr>
              <a:t>Hibrida</a:t>
            </a:r>
            <a:endParaRPr lang="es-CO" sz="2118" b="1" dirty="0">
              <a:solidFill>
                <a:schemeClr val="accent1">
                  <a:lumMod val="75000"/>
                </a:schemeClr>
              </a:solidFill>
            </a:endParaRPr>
          </a:p>
        </p:txBody>
      </p:sp>
    </p:spTree>
    <p:extLst>
      <p:ext uri="{BB962C8B-B14F-4D97-AF65-F5344CB8AC3E}">
        <p14:creationId xmlns:p14="http://schemas.microsoft.com/office/powerpoint/2010/main" val="327629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C31B183-E52D-457E-8F24-2DF11A475504}"/>
              </a:ext>
            </a:extLst>
          </p:cNvPr>
          <p:cNvSpPr>
            <a:spLocks noGrp="1"/>
          </p:cNvSpPr>
          <p:nvPr>
            <p:ph idx="1"/>
          </p:nvPr>
        </p:nvSpPr>
        <p:spPr>
          <a:xfrm>
            <a:off x="962711" y="2725680"/>
            <a:ext cx="5614359" cy="1325563"/>
          </a:xfrm>
        </p:spPr>
        <p:txBody>
          <a:bodyPr>
            <a:normAutofit/>
          </a:bodyPr>
          <a:lstStyle/>
          <a:p>
            <a:r>
              <a:rPr lang="es-ES" sz="2000" dirty="0"/>
              <a:t>Tome la plantilla y construya el Roadmap de metadatos para los dos primeros dominios que va  a gestionar</a:t>
            </a:r>
            <a:endParaRPr lang="es-419" sz="2000" dirty="0"/>
          </a:p>
        </p:txBody>
      </p:sp>
      <p:sp>
        <p:nvSpPr>
          <p:cNvPr id="4" name="Marcador de número de diapositiva 3">
            <a:extLst>
              <a:ext uri="{FF2B5EF4-FFF2-40B4-BE49-F238E27FC236}">
                <a16:creationId xmlns:a16="http://schemas.microsoft.com/office/drawing/2014/main" id="{2A7BBF9E-B783-48AA-A2C5-EEF62E98EEA6}"/>
              </a:ext>
            </a:extLst>
          </p:cNvPr>
          <p:cNvSpPr>
            <a:spLocks noGrp="1"/>
          </p:cNvSpPr>
          <p:nvPr>
            <p:ph type="sldNum" sz="quarter" idx="12"/>
          </p:nvPr>
        </p:nvSpPr>
        <p:spPr/>
        <p:txBody>
          <a:bodyPr/>
          <a:lstStyle/>
          <a:p>
            <a:fld id="{31C52531-C0F7-4A3B-9293-860134404F61}" type="slidenum">
              <a:rPr lang="es-CO" smtClean="0"/>
              <a:t>23</a:t>
            </a:fld>
            <a:endParaRPr lang="es-CO"/>
          </a:p>
        </p:txBody>
      </p:sp>
      <p:sp>
        <p:nvSpPr>
          <p:cNvPr id="5" name="Título 1">
            <a:extLst>
              <a:ext uri="{FF2B5EF4-FFF2-40B4-BE49-F238E27FC236}">
                <a16:creationId xmlns:a16="http://schemas.microsoft.com/office/drawing/2014/main" id="{448232AC-B44B-4B10-96BB-91F302C778D0}"/>
              </a:ext>
            </a:extLst>
          </p:cNvPr>
          <p:cNvSpPr>
            <a:spLocks noGrp="1"/>
          </p:cNvSpPr>
          <p:nvPr>
            <p:ph type="title"/>
          </p:nvPr>
        </p:nvSpPr>
        <p:spPr>
          <a:xfrm>
            <a:off x="469796" y="172559"/>
            <a:ext cx="11038055" cy="1325563"/>
          </a:xfrm>
        </p:spPr>
        <p:txBody>
          <a:bodyPr>
            <a:normAutofit/>
          </a:bodyPr>
          <a:lstStyle/>
          <a:p>
            <a:r>
              <a:rPr lang="es-ES" sz="4000" dirty="0"/>
              <a:t>Actividad 2</a:t>
            </a:r>
            <a:endParaRPr lang="es-CO" sz="4000" dirty="0"/>
          </a:p>
        </p:txBody>
      </p:sp>
      <p:pic>
        <p:nvPicPr>
          <p:cNvPr id="6" name="Imagen 5">
            <a:extLst>
              <a:ext uri="{FF2B5EF4-FFF2-40B4-BE49-F238E27FC236}">
                <a16:creationId xmlns:a16="http://schemas.microsoft.com/office/drawing/2014/main" id="{CBC66BE6-C4CC-41B5-A0FC-FC5CB125C3C7}"/>
              </a:ext>
            </a:extLst>
          </p:cNvPr>
          <p:cNvPicPr>
            <a:picLocks noChangeAspect="1"/>
          </p:cNvPicPr>
          <p:nvPr/>
        </p:nvPicPr>
        <p:blipFill>
          <a:blip r:embed="rId2"/>
          <a:stretch>
            <a:fillRect/>
          </a:stretch>
        </p:blipFill>
        <p:spPr>
          <a:xfrm>
            <a:off x="8482092" y="2453797"/>
            <a:ext cx="1903701" cy="1421596"/>
          </a:xfrm>
          <a:prstGeom prst="rect">
            <a:avLst/>
          </a:prstGeom>
        </p:spPr>
      </p:pic>
    </p:spTree>
    <p:extLst>
      <p:ext uri="{BB962C8B-B14F-4D97-AF65-F5344CB8AC3E}">
        <p14:creationId xmlns:p14="http://schemas.microsoft.com/office/powerpoint/2010/main" val="32841263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FAC326A-6FAB-411A-8C1A-DD11EC2DF0D1}"/>
              </a:ext>
            </a:extLst>
          </p:cNvPr>
          <p:cNvSpPr>
            <a:spLocks noGrp="1"/>
          </p:cNvSpPr>
          <p:nvPr>
            <p:ph type="title"/>
          </p:nvPr>
        </p:nvSpPr>
        <p:spPr>
          <a:xfrm>
            <a:off x="3944039" y="2536989"/>
            <a:ext cx="7771076" cy="2852737"/>
          </a:xfrm>
        </p:spPr>
        <p:txBody>
          <a:bodyPr>
            <a:normAutofit/>
          </a:bodyPr>
          <a:lstStyle/>
          <a:p>
            <a:pPr algn="r"/>
            <a:r>
              <a:rPr lang="es-ES" sz="5294" dirty="0"/>
              <a:t>Gestión de la Seguridad de los Datos</a:t>
            </a:r>
            <a:endParaRPr lang="es-CO" sz="5294" dirty="0"/>
          </a:p>
        </p:txBody>
      </p:sp>
    </p:spTree>
    <p:extLst>
      <p:ext uri="{BB962C8B-B14F-4D97-AF65-F5344CB8AC3E}">
        <p14:creationId xmlns:p14="http://schemas.microsoft.com/office/powerpoint/2010/main" val="33947808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27178" y="471915"/>
            <a:ext cx="9012656" cy="1325563"/>
          </a:xfrm>
        </p:spPr>
        <p:txBody>
          <a:bodyPr>
            <a:normAutofit/>
          </a:bodyPr>
          <a:lstStyle/>
          <a:p>
            <a:r>
              <a:rPr lang="es-ES" sz="3883" dirty="0"/>
              <a:t>Definición y metas del aseguramiento de los datos</a:t>
            </a:r>
            <a:endParaRPr lang="es-CO" sz="3883" dirty="0"/>
          </a:p>
        </p:txBody>
      </p:sp>
      <p:pic>
        <p:nvPicPr>
          <p:cNvPr id="5" name="Picture 15" descr="Diagram&#10;&#10;Description automatically generated">
            <a:extLst>
              <a:ext uri="{FF2B5EF4-FFF2-40B4-BE49-F238E27FC236}">
                <a16:creationId xmlns:a16="http://schemas.microsoft.com/office/drawing/2014/main" id="{D2082891-3C76-48BC-ADCB-070E9ED1805C}"/>
              </a:ext>
            </a:extLst>
          </p:cNvPr>
          <p:cNvPicPr>
            <a:picLocks noChangeAspect="1"/>
          </p:cNvPicPr>
          <p:nvPr/>
        </p:nvPicPr>
        <p:blipFill>
          <a:blip r:embed="rId3"/>
          <a:stretch>
            <a:fillRect/>
          </a:stretch>
        </p:blipFill>
        <p:spPr>
          <a:xfrm>
            <a:off x="307630" y="3123041"/>
            <a:ext cx="5724314" cy="2616747"/>
          </a:xfrm>
          <a:prstGeom prst="rect">
            <a:avLst/>
          </a:prstGeom>
        </p:spPr>
      </p:pic>
      <p:pic>
        <p:nvPicPr>
          <p:cNvPr id="4" name="Imagen 3">
            <a:extLst>
              <a:ext uri="{FF2B5EF4-FFF2-40B4-BE49-F238E27FC236}">
                <a16:creationId xmlns:a16="http://schemas.microsoft.com/office/drawing/2014/main" id="{14EB4C83-BF69-4762-831F-DABBC2DA75FE}"/>
              </a:ext>
            </a:extLst>
          </p:cNvPr>
          <p:cNvPicPr>
            <a:picLocks noChangeAspect="1"/>
          </p:cNvPicPr>
          <p:nvPr/>
        </p:nvPicPr>
        <p:blipFill>
          <a:blip r:embed="rId4"/>
          <a:stretch>
            <a:fillRect/>
          </a:stretch>
        </p:blipFill>
        <p:spPr>
          <a:xfrm>
            <a:off x="427178" y="1951714"/>
            <a:ext cx="6401270" cy="759747"/>
          </a:xfrm>
          <a:prstGeom prst="rect">
            <a:avLst/>
          </a:prstGeom>
        </p:spPr>
      </p:pic>
      <p:sp>
        <p:nvSpPr>
          <p:cNvPr id="6" name="CuadroTexto 5">
            <a:extLst>
              <a:ext uri="{FF2B5EF4-FFF2-40B4-BE49-F238E27FC236}">
                <a16:creationId xmlns:a16="http://schemas.microsoft.com/office/drawing/2014/main" id="{E4ED51F5-ACD9-4FC3-92CA-43D0FCA8E08C}"/>
              </a:ext>
            </a:extLst>
          </p:cNvPr>
          <p:cNvSpPr txBox="1"/>
          <p:nvPr/>
        </p:nvSpPr>
        <p:spPr>
          <a:xfrm>
            <a:off x="7061428" y="1985141"/>
            <a:ext cx="4978213" cy="64633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s-ES" b="1" dirty="0">
                <a:solidFill>
                  <a:schemeClr val="accent6"/>
                </a:solidFill>
              </a:rPr>
              <a:t>Contribuir a reducir la exposición a los  riesgos ocasionados por los datos </a:t>
            </a:r>
            <a:endParaRPr lang="es-CO" b="1" dirty="0">
              <a:solidFill>
                <a:schemeClr val="accent6"/>
              </a:solidFill>
            </a:endParaRPr>
          </a:p>
        </p:txBody>
      </p:sp>
      <p:pic>
        <p:nvPicPr>
          <p:cNvPr id="7" name="Imagen 6">
            <a:extLst>
              <a:ext uri="{FF2B5EF4-FFF2-40B4-BE49-F238E27FC236}">
                <a16:creationId xmlns:a16="http://schemas.microsoft.com/office/drawing/2014/main" id="{648CE808-657D-4F39-85A4-A058E2A4E4F3}"/>
              </a:ext>
            </a:extLst>
          </p:cNvPr>
          <p:cNvPicPr>
            <a:picLocks noChangeAspect="1"/>
          </p:cNvPicPr>
          <p:nvPr/>
        </p:nvPicPr>
        <p:blipFill>
          <a:blip r:embed="rId5"/>
          <a:stretch>
            <a:fillRect/>
          </a:stretch>
        </p:blipFill>
        <p:spPr>
          <a:xfrm>
            <a:off x="7160580" y="2930220"/>
            <a:ext cx="1241435" cy="821985"/>
          </a:xfrm>
          <a:prstGeom prst="rect">
            <a:avLst/>
          </a:prstGeom>
        </p:spPr>
      </p:pic>
      <p:pic>
        <p:nvPicPr>
          <p:cNvPr id="8" name="Imagen 7">
            <a:extLst>
              <a:ext uri="{FF2B5EF4-FFF2-40B4-BE49-F238E27FC236}">
                <a16:creationId xmlns:a16="http://schemas.microsoft.com/office/drawing/2014/main" id="{6AC61A8B-CC27-4487-BE5A-6FBA87D4EA24}"/>
              </a:ext>
            </a:extLst>
          </p:cNvPr>
          <p:cNvPicPr>
            <a:picLocks noChangeAspect="1"/>
          </p:cNvPicPr>
          <p:nvPr/>
        </p:nvPicPr>
        <p:blipFill>
          <a:blip r:embed="rId6"/>
          <a:stretch>
            <a:fillRect/>
          </a:stretch>
        </p:blipFill>
        <p:spPr>
          <a:xfrm>
            <a:off x="7350380" y="3917859"/>
            <a:ext cx="861834" cy="803863"/>
          </a:xfrm>
          <a:prstGeom prst="rect">
            <a:avLst/>
          </a:prstGeom>
        </p:spPr>
      </p:pic>
      <p:pic>
        <p:nvPicPr>
          <p:cNvPr id="9" name="Imagen 8">
            <a:extLst>
              <a:ext uri="{FF2B5EF4-FFF2-40B4-BE49-F238E27FC236}">
                <a16:creationId xmlns:a16="http://schemas.microsoft.com/office/drawing/2014/main" id="{709D459E-EFE3-4CF6-8278-2E374954843B}"/>
              </a:ext>
            </a:extLst>
          </p:cNvPr>
          <p:cNvPicPr>
            <a:picLocks noChangeAspect="1"/>
          </p:cNvPicPr>
          <p:nvPr/>
        </p:nvPicPr>
        <p:blipFill>
          <a:blip r:embed="rId7"/>
          <a:stretch>
            <a:fillRect/>
          </a:stretch>
        </p:blipFill>
        <p:spPr>
          <a:xfrm>
            <a:off x="7061428" y="5038988"/>
            <a:ext cx="1620082" cy="948846"/>
          </a:xfrm>
          <a:prstGeom prst="rect">
            <a:avLst/>
          </a:prstGeom>
        </p:spPr>
      </p:pic>
      <p:sp>
        <p:nvSpPr>
          <p:cNvPr id="10" name="CuadroTexto 9">
            <a:extLst>
              <a:ext uri="{FF2B5EF4-FFF2-40B4-BE49-F238E27FC236}">
                <a16:creationId xmlns:a16="http://schemas.microsoft.com/office/drawing/2014/main" id="{B1587A2C-A478-4598-9C8D-CAC875C218D3}"/>
              </a:ext>
            </a:extLst>
          </p:cNvPr>
          <p:cNvSpPr txBox="1"/>
          <p:nvPr/>
        </p:nvSpPr>
        <p:spPr>
          <a:xfrm>
            <a:off x="8499109" y="3297938"/>
            <a:ext cx="3482355" cy="1069780"/>
          </a:xfrm>
          <a:prstGeom prst="rect">
            <a:avLst/>
          </a:prstGeom>
          <a:noFill/>
        </p:spPr>
        <p:txBody>
          <a:bodyPr wrap="square" rtlCol="0">
            <a:spAutoFit/>
          </a:bodyPr>
          <a:lstStyle/>
          <a:p>
            <a:r>
              <a:rPr lang="es-ES" sz="1588" dirty="0"/>
              <a:t>Comunicar a los oficiales de seguridad de TI las necesidades de aseguramiento de los datos, tanto del negocio como legales y auditar que son satisfechas</a:t>
            </a:r>
            <a:endParaRPr lang="es-CO" sz="1588" dirty="0"/>
          </a:p>
        </p:txBody>
      </p:sp>
      <p:sp>
        <p:nvSpPr>
          <p:cNvPr id="11" name="CuadroTexto 10">
            <a:extLst>
              <a:ext uri="{FF2B5EF4-FFF2-40B4-BE49-F238E27FC236}">
                <a16:creationId xmlns:a16="http://schemas.microsoft.com/office/drawing/2014/main" id="{DFD7A4D7-377F-4C1C-95F4-5E691FBC21F3}"/>
              </a:ext>
            </a:extLst>
          </p:cNvPr>
          <p:cNvSpPr txBox="1"/>
          <p:nvPr/>
        </p:nvSpPr>
        <p:spPr>
          <a:xfrm>
            <a:off x="8863909" y="5038988"/>
            <a:ext cx="3117555" cy="825419"/>
          </a:xfrm>
          <a:prstGeom prst="rect">
            <a:avLst/>
          </a:prstGeom>
          <a:noFill/>
        </p:spPr>
        <p:txBody>
          <a:bodyPr wrap="square" rtlCol="0">
            <a:spAutoFit/>
          </a:bodyPr>
          <a:lstStyle/>
          <a:p>
            <a:r>
              <a:rPr lang="es-ES" sz="1588" dirty="0"/>
              <a:t>A través de hallazgos, garantizar que se han tomado las medidas necesarias para proteger los datos</a:t>
            </a:r>
            <a:endParaRPr lang="es-CO" sz="1588" dirty="0"/>
          </a:p>
        </p:txBody>
      </p:sp>
    </p:spTree>
    <p:extLst>
      <p:ext uri="{BB962C8B-B14F-4D97-AF65-F5344CB8AC3E}">
        <p14:creationId xmlns:p14="http://schemas.microsoft.com/office/powerpoint/2010/main" val="2102436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1" y="551353"/>
            <a:ext cx="7582469" cy="952983"/>
          </a:xfrm>
        </p:spPr>
        <p:txBody>
          <a:bodyPr>
            <a:normAutofit fontScale="90000"/>
          </a:bodyPr>
          <a:lstStyle/>
          <a:p>
            <a:r>
              <a:rPr lang="es-ES" dirty="0"/>
              <a:t>Requisitos de la seguridad de los datos</a:t>
            </a:r>
            <a:endParaRPr lang="es-CO" dirty="0"/>
          </a:p>
        </p:txBody>
      </p:sp>
      <p:sp>
        <p:nvSpPr>
          <p:cNvPr id="5" name="CuadroTexto 4"/>
          <p:cNvSpPr txBox="1"/>
          <p:nvPr/>
        </p:nvSpPr>
        <p:spPr>
          <a:xfrm>
            <a:off x="9504676" y="4764334"/>
            <a:ext cx="1694695" cy="261610"/>
          </a:xfrm>
          <a:prstGeom prst="rect">
            <a:avLst/>
          </a:prstGeom>
          <a:noFill/>
        </p:spPr>
        <p:txBody>
          <a:bodyPr wrap="none" rtlCol="0">
            <a:spAutoFit/>
          </a:bodyPr>
          <a:lstStyle/>
          <a:p>
            <a:pPr defTabSz="914422">
              <a:defRPr/>
            </a:pPr>
            <a:r>
              <a:rPr lang="es-ES" sz="1100" dirty="0" err="1">
                <a:solidFill>
                  <a:prstClr val="black"/>
                </a:solidFill>
                <a:latin typeface="Calibri"/>
              </a:rPr>
              <a:t>Fuente:DMBOK</a:t>
            </a:r>
            <a:r>
              <a:rPr lang="es-ES" sz="1100" dirty="0">
                <a:solidFill>
                  <a:prstClr val="black"/>
                </a:solidFill>
                <a:latin typeface="Calibri"/>
              </a:rPr>
              <a:t> V2. DAMA</a:t>
            </a:r>
            <a:endParaRPr lang="es-CO" sz="1100" dirty="0">
              <a:solidFill>
                <a:prstClr val="black"/>
              </a:solidFill>
              <a:latin typeface="Calibri"/>
            </a:endParaRPr>
          </a:p>
        </p:txBody>
      </p:sp>
      <p:pic>
        <p:nvPicPr>
          <p:cNvPr id="3" name="Imagen 2">
            <a:extLst>
              <a:ext uri="{FF2B5EF4-FFF2-40B4-BE49-F238E27FC236}">
                <a16:creationId xmlns:a16="http://schemas.microsoft.com/office/drawing/2014/main" id="{7143E385-F8EA-4EC8-9D8C-C8CF04A12E46}"/>
              </a:ext>
            </a:extLst>
          </p:cNvPr>
          <p:cNvPicPr>
            <a:picLocks noChangeAspect="1"/>
          </p:cNvPicPr>
          <p:nvPr/>
        </p:nvPicPr>
        <p:blipFill>
          <a:blip r:embed="rId3"/>
          <a:stretch>
            <a:fillRect/>
          </a:stretch>
        </p:blipFill>
        <p:spPr>
          <a:xfrm>
            <a:off x="3139332" y="1349602"/>
            <a:ext cx="6443849" cy="4554917"/>
          </a:xfrm>
          <a:prstGeom prst="rect">
            <a:avLst/>
          </a:prstGeom>
        </p:spPr>
      </p:pic>
    </p:spTree>
    <p:extLst>
      <p:ext uri="{BB962C8B-B14F-4D97-AF65-F5344CB8AC3E}">
        <p14:creationId xmlns:p14="http://schemas.microsoft.com/office/powerpoint/2010/main" val="1455473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1" y="752169"/>
            <a:ext cx="7582469" cy="1006760"/>
          </a:xfrm>
        </p:spPr>
        <p:txBody>
          <a:bodyPr>
            <a:normAutofit fontScale="90000"/>
          </a:bodyPr>
          <a:lstStyle/>
          <a:p>
            <a:r>
              <a:rPr lang="es-ES" dirty="0"/>
              <a:t>Principios para ejercer el Gobierno de la Seguridad de Datos</a:t>
            </a:r>
            <a:endParaRPr lang="es-CO" dirty="0"/>
          </a:p>
        </p:txBody>
      </p:sp>
      <p:graphicFrame>
        <p:nvGraphicFramePr>
          <p:cNvPr id="4" name="Marcador de contenido 3"/>
          <p:cNvGraphicFramePr>
            <a:graphicFrameLocks noGrp="1"/>
          </p:cNvGraphicFramePr>
          <p:nvPr>
            <p:ph idx="1"/>
          </p:nvPr>
        </p:nvGraphicFramePr>
        <p:xfrm>
          <a:off x="675967" y="1758928"/>
          <a:ext cx="11049000" cy="43244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815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AB699FBF-1CEE-4A6D-BDB5-20D949539932}"/>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4A943AE2-CA98-4AB7-964E-F9FDE09A2632}"/>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graphicEl>
                                              <a:dgm id="{B1A58B06-C273-4475-BEFF-32D63E6F4AB1}"/>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graphicEl>
                                              <a:dgm id="{94D01051-EB83-47BD-96B7-A15E2344F14E}"/>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graphicEl>
                                              <a:dgm id="{CCCEF8F5-2157-4E68-90A7-091C5EC4C2C8}"/>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graphicEl>
                                              <a:dgm id="{5FD0AC79-F291-4AF7-9EE6-76CFA480531F}"/>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graphicEl>
                                              <a:dgm id="{7ADCD476-BDC6-4195-A6D5-CC9342924B19}"/>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graphicEl>
                                              <a:dgm id="{B2C88F6C-A43A-4C32-BA73-F5E65C1B68B1}"/>
                                            </p:graphic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graphicEl>
                                              <a:dgm id="{1DE03517-8FD6-4C1E-A94B-F8309CDC8668}"/>
                                            </p:graphic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graphicEl>
                                              <a:dgm id="{AE878B79-8BEF-42B5-A809-A0585F2C94F7}"/>
                                            </p:graphic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graphicEl>
                                              <a:dgm id="{97C51DD1-938B-448A-8851-3FE2638361FA}"/>
                                            </p:graphic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
                                            <p:graphicEl>
                                              <a:dgm id="{F6FFF880-3AA8-412B-B0BF-8B027FFF75E2}"/>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D0E88-3EAE-4234-B35E-E939DDDA0908}"/>
              </a:ext>
            </a:extLst>
          </p:cNvPr>
          <p:cNvSpPr>
            <a:spLocks noGrp="1"/>
          </p:cNvSpPr>
          <p:nvPr>
            <p:ph type="title"/>
          </p:nvPr>
        </p:nvSpPr>
        <p:spPr>
          <a:xfrm>
            <a:off x="213563" y="287047"/>
            <a:ext cx="9822804" cy="1325563"/>
          </a:xfrm>
        </p:spPr>
        <p:txBody>
          <a:bodyPr>
            <a:normAutofit/>
          </a:bodyPr>
          <a:lstStyle/>
          <a:p>
            <a:r>
              <a:rPr lang="es-ES" sz="3530" dirty="0"/>
              <a:t>Roles para la Gestión de Seguridad de Datos</a:t>
            </a:r>
            <a:endParaRPr lang="es-CO" sz="3530" dirty="0"/>
          </a:p>
        </p:txBody>
      </p:sp>
      <p:sp>
        <p:nvSpPr>
          <p:cNvPr id="4" name="Marcador de número de diapositiva 3">
            <a:extLst>
              <a:ext uri="{FF2B5EF4-FFF2-40B4-BE49-F238E27FC236}">
                <a16:creationId xmlns:a16="http://schemas.microsoft.com/office/drawing/2014/main" id="{BA780727-D6A4-44AE-AB34-5A8C36612A62}"/>
              </a:ext>
            </a:extLst>
          </p:cNvPr>
          <p:cNvSpPr>
            <a:spLocks noGrp="1"/>
          </p:cNvSpPr>
          <p:nvPr>
            <p:ph type="sldNum" sz="quarter" idx="12"/>
          </p:nvPr>
        </p:nvSpPr>
        <p:spPr/>
        <p:txBody>
          <a:bodyPr/>
          <a:lstStyle/>
          <a:p>
            <a:fld id="{31C52531-C0F7-4A3B-9293-860134404F61}" type="slidenum">
              <a:rPr lang="es-CO" smtClean="0"/>
              <a:t>28</a:t>
            </a:fld>
            <a:endParaRPr lang="es-CO"/>
          </a:p>
        </p:txBody>
      </p:sp>
      <p:sp>
        <p:nvSpPr>
          <p:cNvPr id="6" name="CuadroTexto 5">
            <a:extLst>
              <a:ext uri="{FF2B5EF4-FFF2-40B4-BE49-F238E27FC236}">
                <a16:creationId xmlns:a16="http://schemas.microsoft.com/office/drawing/2014/main" id="{1B98C4C0-BA54-4983-ACB8-4D5E766C325C}"/>
              </a:ext>
            </a:extLst>
          </p:cNvPr>
          <p:cNvSpPr txBox="1"/>
          <p:nvPr/>
        </p:nvSpPr>
        <p:spPr>
          <a:xfrm>
            <a:off x="4523974" y="2126355"/>
            <a:ext cx="7320243" cy="1200329"/>
          </a:xfrm>
          <a:prstGeom prst="rect">
            <a:avLst/>
          </a:prstGeom>
          <a:noFill/>
        </p:spPr>
        <p:txBody>
          <a:bodyPr wrap="square">
            <a:spAutoFit/>
          </a:bodyPr>
          <a:lstStyle/>
          <a:p>
            <a:r>
              <a:rPr lang="es-ES" b="1" dirty="0" err="1">
                <a:solidFill>
                  <a:srgbClr val="24292F"/>
                </a:solidFill>
              </a:rPr>
              <a:t>DataSteward</a:t>
            </a:r>
            <a:r>
              <a:rPr lang="es-ES" b="1" dirty="0">
                <a:solidFill>
                  <a:srgbClr val="24292F"/>
                </a:solidFill>
              </a:rPr>
              <a:t> de Seguridad</a:t>
            </a:r>
            <a:r>
              <a:rPr lang="es-ES" dirty="0">
                <a:solidFill>
                  <a:srgbClr val="24292F"/>
                </a:solidFill>
              </a:rPr>
              <a:t>: debe llevar a cabo actividades de  auditoría, revisión y supervisión sobre la  implementación de prácticas de seguridad de datos para proteger la información sensible o confidencial contra accesos no autorizados, pérdida o alteración.</a:t>
            </a:r>
            <a:endParaRPr lang="es-CO" dirty="0"/>
          </a:p>
        </p:txBody>
      </p:sp>
      <p:pic>
        <p:nvPicPr>
          <p:cNvPr id="8" name="Imagen 7">
            <a:extLst>
              <a:ext uri="{FF2B5EF4-FFF2-40B4-BE49-F238E27FC236}">
                <a16:creationId xmlns:a16="http://schemas.microsoft.com/office/drawing/2014/main" id="{A98FD063-0852-4CDB-82EC-3A56D6F5AFC3}"/>
              </a:ext>
            </a:extLst>
          </p:cNvPr>
          <p:cNvPicPr>
            <a:picLocks noChangeAspect="1"/>
          </p:cNvPicPr>
          <p:nvPr/>
        </p:nvPicPr>
        <p:blipFill>
          <a:blip r:embed="rId2"/>
          <a:stretch>
            <a:fillRect/>
          </a:stretch>
        </p:blipFill>
        <p:spPr>
          <a:xfrm>
            <a:off x="992391" y="1612610"/>
            <a:ext cx="3303049" cy="2507355"/>
          </a:xfrm>
          <a:prstGeom prst="rect">
            <a:avLst/>
          </a:prstGeom>
        </p:spPr>
      </p:pic>
      <p:pic>
        <p:nvPicPr>
          <p:cNvPr id="7" name="Gráfico 6" descr="Usuario">
            <a:extLst>
              <a:ext uri="{FF2B5EF4-FFF2-40B4-BE49-F238E27FC236}">
                <a16:creationId xmlns:a16="http://schemas.microsoft.com/office/drawing/2014/main" id="{4BF367D4-EE3E-45AA-8111-04D7924E18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27853" y="4130638"/>
            <a:ext cx="806824" cy="806824"/>
          </a:xfrm>
          <a:prstGeom prst="rect">
            <a:avLst/>
          </a:prstGeom>
        </p:spPr>
      </p:pic>
      <p:pic>
        <p:nvPicPr>
          <p:cNvPr id="9" name="Gráfico 8" descr="Perfil de mujer">
            <a:extLst>
              <a:ext uri="{FF2B5EF4-FFF2-40B4-BE49-F238E27FC236}">
                <a16:creationId xmlns:a16="http://schemas.microsoft.com/office/drawing/2014/main" id="{705A5570-4F86-498F-8E43-ED0180CBC90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061702" y="4130638"/>
            <a:ext cx="806824" cy="806824"/>
          </a:xfrm>
          <a:prstGeom prst="rect">
            <a:avLst/>
          </a:prstGeom>
        </p:spPr>
      </p:pic>
      <p:pic>
        <p:nvPicPr>
          <p:cNvPr id="10" name="Gráfico 9" descr="Usuarios">
            <a:extLst>
              <a:ext uri="{FF2B5EF4-FFF2-40B4-BE49-F238E27FC236}">
                <a16:creationId xmlns:a16="http://schemas.microsoft.com/office/drawing/2014/main" id="{85C123D3-00B6-4771-83FD-25A731855C3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86558" y="4248144"/>
            <a:ext cx="806824" cy="806824"/>
          </a:xfrm>
          <a:prstGeom prst="rect">
            <a:avLst/>
          </a:prstGeom>
        </p:spPr>
      </p:pic>
      <p:pic>
        <p:nvPicPr>
          <p:cNvPr id="11" name="Gráfico 10" descr="Usuarios">
            <a:extLst>
              <a:ext uri="{FF2B5EF4-FFF2-40B4-BE49-F238E27FC236}">
                <a16:creationId xmlns:a16="http://schemas.microsoft.com/office/drawing/2014/main" id="{94D38421-8E20-4298-86BD-347F7EE510D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049798" y="4147446"/>
            <a:ext cx="806824" cy="806824"/>
          </a:xfrm>
          <a:prstGeom prst="rect">
            <a:avLst/>
          </a:prstGeom>
        </p:spPr>
      </p:pic>
      <p:sp>
        <p:nvSpPr>
          <p:cNvPr id="12" name="CuadroTexto 11">
            <a:extLst>
              <a:ext uri="{FF2B5EF4-FFF2-40B4-BE49-F238E27FC236}">
                <a16:creationId xmlns:a16="http://schemas.microsoft.com/office/drawing/2014/main" id="{FE2713C7-D153-4760-8C3F-4A4F30F65547}"/>
              </a:ext>
            </a:extLst>
          </p:cNvPr>
          <p:cNvSpPr txBox="1"/>
          <p:nvPr/>
        </p:nvSpPr>
        <p:spPr>
          <a:xfrm>
            <a:off x="1627507" y="4917051"/>
            <a:ext cx="1820856" cy="1069780"/>
          </a:xfrm>
          <a:prstGeom prst="rect">
            <a:avLst/>
          </a:prstGeom>
          <a:noFill/>
        </p:spPr>
        <p:txBody>
          <a:bodyPr wrap="square" rtlCol="0">
            <a:spAutoFit/>
          </a:bodyPr>
          <a:lstStyle/>
          <a:p>
            <a:r>
              <a:rPr lang="es-ES" sz="1588" dirty="0"/>
              <a:t>Representante Área Jurídica</a:t>
            </a:r>
          </a:p>
          <a:p>
            <a:r>
              <a:rPr lang="es-ES" sz="1588" dirty="0"/>
              <a:t>(Oficial Protección de Datos)</a:t>
            </a:r>
            <a:endParaRPr lang="es-CO" sz="1588" dirty="0"/>
          </a:p>
        </p:txBody>
      </p:sp>
      <p:sp>
        <p:nvSpPr>
          <p:cNvPr id="13" name="CuadroTexto 12">
            <a:extLst>
              <a:ext uri="{FF2B5EF4-FFF2-40B4-BE49-F238E27FC236}">
                <a16:creationId xmlns:a16="http://schemas.microsoft.com/office/drawing/2014/main" id="{7350E07E-E781-4418-B8C6-A0272F268D32}"/>
              </a:ext>
            </a:extLst>
          </p:cNvPr>
          <p:cNvSpPr txBox="1"/>
          <p:nvPr/>
        </p:nvSpPr>
        <p:spPr>
          <a:xfrm>
            <a:off x="6752724" y="4909404"/>
            <a:ext cx="2221519" cy="1314142"/>
          </a:xfrm>
          <a:prstGeom prst="rect">
            <a:avLst/>
          </a:prstGeom>
          <a:noFill/>
        </p:spPr>
        <p:txBody>
          <a:bodyPr wrap="square" rtlCol="0">
            <a:spAutoFit/>
          </a:bodyPr>
          <a:lstStyle/>
          <a:p>
            <a:r>
              <a:rPr lang="es-ES" sz="1588" dirty="0"/>
              <a:t>Personas de la oficina de datos</a:t>
            </a:r>
          </a:p>
          <a:p>
            <a:pPr marL="252146" indent="-252146">
              <a:buFont typeface="Arial" panose="020B0604020202020204" pitchFamily="34" charset="0"/>
              <a:buChar char="•"/>
            </a:pPr>
            <a:r>
              <a:rPr lang="es-ES" sz="1588" dirty="0"/>
              <a:t>Líder de Gobierno de datos</a:t>
            </a:r>
          </a:p>
          <a:p>
            <a:pPr marL="252146" indent="-252146">
              <a:buFont typeface="Arial" panose="020B0604020202020204" pitchFamily="34" charset="0"/>
              <a:buChar char="•"/>
            </a:pPr>
            <a:r>
              <a:rPr lang="es-ES" sz="1588" dirty="0"/>
              <a:t>CDO</a:t>
            </a:r>
            <a:endParaRPr lang="es-CO" sz="1588" dirty="0"/>
          </a:p>
        </p:txBody>
      </p:sp>
      <p:sp>
        <p:nvSpPr>
          <p:cNvPr id="14" name="CuadroTexto 13">
            <a:extLst>
              <a:ext uri="{FF2B5EF4-FFF2-40B4-BE49-F238E27FC236}">
                <a16:creationId xmlns:a16="http://schemas.microsoft.com/office/drawing/2014/main" id="{1102A869-DD02-4A64-B43C-846D1F5DF0F0}"/>
              </a:ext>
            </a:extLst>
          </p:cNvPr>
          <p:cNvSpPr txBox="1"/>
          <p:nvPr/>
        </p:nvSpPr>
        <p:spPr>
          <a:xfrm>
            <a:off x="4295440" y="4888635"/>
            <a:ext cx="2188162" cy="1314142"/>
          </a:xfrm>
          <a:prstGeom prst="rect">
            <a:avLst/>
          </a:prstGeom>
          <a:noFill/>
        </p:spPr>
        <p:txBody>
          <a:bodyPr wrap="square" rtlCol="0">
            <a:spAutoFit/>
          </a:bodyPr>
          <a:lstStyle/>
          <a:p>
            <a:r>
              <a:rPr lang="es-ES" sz="1588" dirty="0"/>
              <a:t>(TI)</a:t>
            </a:r>
            <a:endParaRPr lang="es-CO" sz="1588" dirty="0"/>
          </a:p>
          <a:p>
            <a:pPr marL="252146" indent="-252146">
              <a:buFont typeface="Arial" panose="020B0604020202020204" pitchFamily="34" charset="0"/>
              <a:buChar char="•"/>
            </a:pPr>
            <a:r>
              <a:rPr lang="es-ES" sz="1588" dirty="0"/>
              <a:t>CISO</a:t>
            </a:r>
          </a:p>
          <a:p>
            <a:pPr marL="252146" indent="-252146">
              <a:buFont typeface="Arial" panose="020B0604020202020204" pitchFamily="34" charset="0"/>
              <a:buChar char="•"/>
            </a:pPr>
            <a:r>
              <a:rPr lang="es-ES" sz="1588" dirty="0"/>
              <a:t>Oficial(es) de seguridad de la información</a:t>
            </a:r>
          </a:p>
        </p:txBody>
      </p:sp>
      <p:sp>
        <p:nvSpPr>
          <p:cNvPr id="15" name="CuadroTexto 14">
            <a:extLst>
              <a:ext uri="{FF2B5EF4-FFF2-40B4-BE49-F238E27FC236}">
                <a16:creationId xmlns:a16="http://schemas.microsoft.com/office/drawing/2014/main" id="{5EB17E65-6E80-41C4-867A-CCA089EE05A7}"/>
              </a:ext>
            </a:extLst>
          </p:cNvPr>
          <p:cNvSpPr txBox="1"/>
          <p:nvPr/>
        </p:nvSpPr>
        <p:spPr>
          <a:xfrm>
            <a:off x="9794308" y="4937462"/>
            <a:ext cx="1569145" cy="336695"/>
          </a:xfrm>
          <a:prstGeom prst="rect">
            <a:avLst/>
          </a:prstGeom>
          <a:noFill/>
        </p:spPr>
        <p:txBody>
          <a:bodyPr wrap="square" rtlCol="0">
            <a:spAutoFit/>
          </a:bodyPr>
          <a:lstStyle/>
          <a:p>
            <a:r>
              <a:rPr lang="es-ES" sz="1588" dirty="0"/>
              <a:t>Data </a:t>
            </a:r>
            <a:r>
              <a:rPr lang="es-ES" sz="1588" dirty="0" err="1"/>
              <a:t>Owners</a:t>
            </a:r>
            <a:endParaRPr lang="es-CO" sz="1588" dirty="0"/>
          </a:p>
        </p:txBody>
      </p:sp>
    </p:spTree>
    <p:extLst>
      <p:ext uri="{BB962C8B-B14F-4D97-AF65-F5344CB8AC3E}">
        <p14:creationId xmlns:p14="http://schemas.microsoft.com/office/powerpoint/2010/main" val="4252659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BA7666D9-8183-464C-AB57-27A42E7FC1E1}"/>
              </a:ext>
            </a:extLst>
          </p:cNvPr>
          <p:cNvSpPr txBox="1">
            <a:spLocks/>
          </p:cNvSpPr>
          <p:nvPr/>
        </p:nvSpPr>
        <p:spPr>
          <a:xfrm>
            <a:off x="700328" y="681038"/>
            <a:ext cx="8799443" cy="874707"/>
          </a:xfrm>
          <a:prstGeom prst="rect">
            <a:avLst/>
          </a:prstGeom>
        </p:spPr>
        <p:txBody>
          <a:bodyPr>
            <a:noAutofit/>
          </a:bodyPr>
          <a:lstStyle>
            <a:lvl1pPr algn="ctr" defTabSz="914400" rtl="0" eaLnBrk="1" latinLnBrk="0" hangingPunct="1">
              <a:lnSpc>
                <a:spcPct val="90000"/>
              </a:lnSpc>
              <a:spcBef>
                <a:spcPct val="0"/>
              </a:spcBef>
              <a:buNone/>
              <a:defRPr sz="3600" kern="1200">
                <a:solidFill>
                  <a:schemeClr val="tx1"/>
                </a:solidFill>
                <a:latin typeface="Segoe UI" panose="020B0502040204020203" pitchFamily="34" charset="0"/>
                <a:ea typeface="+mj-ea"/>
                <a:cs typeface="Segoe UI" panose="020B0502040204020203" pitchFamily="34" charset="0"/>
              </a:defRPr>
            </a:lvl1pPr>
          </a:lstStyle>
          <a:p>
            <a:r>
              <a:rPr lang="es-ES" sz="4000"/>
              <a:t>Gobierno de la seguridad de los datos</a:t>
            </a:r>
            <a:endParaRPr lang="es-CO" sz="4000"/>
          </a:p>
        </p:txBody>
      </p:sp>
      <p:pic>
        <p:nvPicPr>
          <p:cNvPr id="6" name="Picture 13" descr="Logo, company name&#10;&#10;Description automatically generated">
            <a:extLst>
              <a:ext uri="{FF2B5EF4-FFF2-40B4-BE49-F238E27FC236}">
                <a16:creationId xmlns:a16="http://schemas.microsoft.com/office/drawing/2014/main" id="{D5BBB485-AF5F-47C7-B7BD-A2E8F2C74205}"/>
              </a:ext>
            </a:extLst>
          </p:cNvPr>
          <p:cNvPicPr>
            <a:picLocks noChangeAspect="1"/>
          </p:cNvPicPr>
          <p:nvPr/>
        </p:nvPicPr>
        <p:blipFill>
          <a:blip r:embed="rId2"/>
          <a:stretch>
            <a:fillRect/>
          </a:stretch>
        </p:blipFill>
        <p:spPr>
          <a:xfrm>
            <a:off x="700328" y="2702596"/>
            <a:ext cx="10363199" cy="3103597"/>
          </a:xfrm>
          <a:prstGeom prst="rect">
            <a:avLst/>
          </a:prstGeom>
        </p:spPr>
      </p:pic>
      <p:sp>
        <p:nvSpPr>
          <p:cNvPr id="7" name="TextBox 13">
            <a:extLst>
              <a:ext uri="{FF2B5EF4-FFF2-40B4-BE49-F238E27FC236}">
                <a16:creationId xmlns:a16="http://schemas.microsoft.com/office/drawing/2014/main" id="{25E064BE-B29A-4870-9D63-A1072F3E63A0}"/>
              </a:ext>
            </a:extLst>
          </p:cNvPr>
          <p:cNvSpPr txBox="1"/>
          <p:nvPr/>
        </p:nvSpPr>
        <p:spPr>
          <a:xfrm>
            <a:off x="3216366" y="1840436"/>
            <a:ext cx="511546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solidFill>
                  <a:srgbClr val="C00000"/>
                </a:solidFill>
              </a:rPr>
              <a:t>IMPULSOR: REDUCCIÓN DE RIESGOS</a:t>
            </a:r>
            <a:endParaRPr lang="en-US" sz="2400" b="1" dirty="0">
              <a:solidFill>
                <a:srgbClr val="C00000"/>
              </a:solidFill>
              <a:cs typeface="Calibri"/>
            </a:endParaRPr>
          </a:p>
        </p:txBody>
      </p:sp>
    </p:spTree>
    <p:extLst>
      <p:ext uri="{BB962C8B-B14F-4D97-AF65-F5344CB8AC3E}">
        <p14:creationId xmlns:p14="http://schemas.microsoft.com/office/powerpoint/2010/main" val="4289682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FD390C95-CC0A-4C05-83FA-634F7B0A4D59}"/>
              </a:ext>
            </a:extLst>
          </p:cNvPr>
          <p:cNvSpPr>
            <a:spLocks noGrp="1"/>
          </p:cNvSpPr>
          <p:nvPr>
            <p:ph type="sldNum" sz="quarter" idx="4294967295"/>
          </p:nvPr>
        </p:nvSpPr>
        <p:spPr>
          <a:xfrm>
            <a:off x="0" y="0"/>
            <a:ext cx="0" cy="0"/>
          </a:xfrm>
        </p:spPr>
        <p:txBody>
          <a:bodyPr/>
          <a:lstStyle/>
          <a:p>
            <a:pPr defTabSz="403433"/>
            <a:fld id="{31C52531-C0F7-4A3B-9293-860134404F61}" type="slidenum">
              <a:rPr lang="es-CO" sz="1588">
                <a:solidFill>
                  <a:prstClr val="black"/>
                </a:solidFill>
                <a:latin typeface="Calibri" panose="020F0502020204030204"/>
              </a:rPr>
              <a:pPr defTabSz="403433"/>
              <a:t>3</a:t>
            </a:fld>
            <a:endParaRPr lang="es-CO" sz="1588">
              <a:solidFill>
                <a:prstClr val="black"/>
              </a:solidFill>
              <a:latin typeface="Calibri" panose="020F0502020204030204"/>
            </a:endParaRPr>
          </a:p>
        </p:txBody>
      </p:sp>
      <p:pic>
        <p:nvPicPr>
          <p:cNvPr id="6" name="Imagen 5">
            <a:extLst>
              <a:ext uri="{FF2B5EF4-FFF2-40B4-BE49-F238E27FC236}">
                <a16:creationId xmlns:a16="http://schemas.microsoft.com/office/drawing/2014/main" id="{D3F20E33-FEF1-4116-83A6-6431A22B770C}"/>
              </a:ext>
            </a:extLst>
          </p:cNvPr>
          <p:cNvPicPr>
            <a:picLocks noChangeAspect="1"/>
          </p:cNvPicPr>
          <p:nvPr/>
        </p:nvPicPr>
        <p:blipFill>
          <a:blip r:embed="rId2"/>
          <a:stretch>
            <a:fillRect/>
          </a:stretch>
        </p:blipFill>
        <p:spPr>
          <a:xfrm>
            <a:off x="874287" y="678598"/>
            <a:ext cx="8646231" cy="5500804"/>
          </a:xfrm>
          <a:prstGeom prst="rect">
            <a:avLst/>
          </a:prstGeom>
        </p:spPr>
      </p:pic>
    </p:spTree>
    <p:extLst>
      <p:ext uri="{BB962C8B-B14F-4D97-AF65-F5344CB8AC3E}">
        <p14:creationId xmlns:p14="http://schemas.microsoft.com/office/powerpoint/2010/main" val="38726556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B5426AF6-3577-4D12-9E34-7587288358F5}"/>
              </a:ext>
            </a:extLst>
          </p:cNvPr>
          <p:cNvSpPr>
            <a:spLocks noGrp="1"/>
          </p:cNvSpPr>
          <p:nvPr>
            <p:ph type="title"/>
          </p:nvPr>
        </p:nvSpPr>
        <p:spPr>
          <a:xfrm>
            <a:off x="612544" y="352986"/>
            <a:ext cx="8930520" cy="1033155"/>
          </a:xfrm>
        </p:spPr>
        <p:txBody>
          <a:bodyPr>
            <a:normAutofit/>
          </a:bodyPr>
          <a:lstStyle/>
          <a:p>
            <a:r>
              <a:rPr lang="es-ES" sz="3530" dirty="0"/>
              <a:t>1. Identificar y Clasificar los Datos</a:t>
            </a:r>
            <a:endParaRPr lang="es-CO" sz="3530" dirty="0"/>
          </a:p>
        </p:txBody>
      </p:sp>
      <p:grpSp>
        <p:nvGrpSpPr>
          <p:cNvPr id="5" name="Grupo 4">
            <a:extLst>
              <a:ext uri="{FF2B5EF4-FFF2-40B4-BE49-F238E27FC236}">
                <a16:creationId xmlns:a16="http://schemas.microsoft.com/office/drawing/2014/main" id="{A025C2BF-09DD-4D49-823D-96D4D82C7BBB}"/>
              </a:ext>
            </a:extLst>
          </p:cNvPr>
          <p:cNvGrpSpPr/>
          <p:nvPr/>
        </p:nvGrpSpPr>
        <p:grpSpPr>
          <a:xfrm>
            <a:off x="252881" y="2162393"/>
            <a:ext cx="2274869" cy="1844451"/>
            <a:chOff x="1413781" y="2393364"/>
            <a:chExt cx="2578185" cy="2090378"/>
          </a:xfrm>
        </p:grpSpPr>
        <p:sp>
          <p:nvSpPr>
            <p:cNvPr id="2" name="Arco de bloque 1">
              <a:extLst>
                <a:ext uri="{FF2B5EF4-FFF2-40B4-BE49-F238E27FC236}">
                  <a16:creationId xmlns:a16="http://schemas.microsoft.com/office/drawing/2014/main" id="{4D610D0A-7358-4170-B16B-7F8B0CD93E15}"/>
                </a:ext>
              </a:extLst>
            </p:cNvPr>
            <p:cNvSpPr/>
            <p:nvPr/>
          </p:nvSpPr>
          <p:spPr>
            <a:xfrm>
              <a:off x="1413781" y="2393364"/>
              <a:ext cx="2578185" cy="2090378"/>
            </a:xfrm>
            <a:prstGeom prst="blockArc">
              <a:avLst>
                <a:gd name="adj1" fmla="val 10830968"/>
                <a:gd name="adj2" fmla="val 0"/>
                <a:gd name="adj3" fmla="val 250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CO">
                <a:solidFill>
                  <a:schemeClr val="tx1"/>
                </a:solidFill>
              </a:endParaRPr>
            </a:p>
          </p:txBody>
        </p:sp>
        <p:sp>
          <p:nvSpPr>
            <p:cNvPr id="3" name="Elipse 2">
              <a:extLst>
                <a:ext uri="{FF2B5EF4-FFF2-40B4-BE49-F238E27FC236}">
                  <a16:creationId xmlns:a16="http://schemas.microsoft.com/office/drawing/2014/main" id="{9CC2CCF3-90FE-4884-8434-0976B0D86CF9}"/>
                </a:ext>
              </a:extLst>
            </p:cNvPr>
            <p:cNvSpPr/>
            <p:nvPr/>
          </p:nvSpPr>
          <p:spPr>
            <a:xfrm>
              <a:off x="1851404" y="2911547"/>
              <a:ext cx="1723318" cy="1440951"/>
            </a:xfrm>
            <a:prstGeom prst="ellipse">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3"/>
            </a:lnRef>
            <a:fillRef idx="2">
              <a:schemeClr val="accent3"/>
            </a:fillRef>
            <a:effectRef idx="1">
              <a:schemeClr val="accent3"/>
            </a:effectRef>
            <a:fontRef idx="minor">
              <a:schemeClr val="dk1"/>
            </a:fontRef>
          </p:style>
          <p:txBody>
            <a:bodyPr rtlCol="0" anchor="ctr"/>
            <a:lstStyle/>
            <a:p>
              <a:pPr algn="ctr"/>
              <a:r>
                <a:rPr lang="es-ES" dirty="0"/>
                <a:t>Sensibles</a:t>
              </a:r>
              <a:endParaRPr lang="es-CO" dirty="0"/>
            </a:p>
          </p:txBody>
        </p:sp>
      </p:grpSp>
      <p:grpSp>
        <p:nvGrpSpPr>
          <p:cNvPr id="6" name="Grupo 5">
            <a:extLst>
              <a:ext uri="{FF2B5EF4-FFF2-40B4-BE49-F238E27FC236}">
                <a16:creationId xmlns:a16="http://schemas.microsoft.com/office/drawing/2014/main" id="{1F29680B-1461-47A3-8981-3A64420C82A9}"/>
              </a:ext>
            </a:extLst>
          </p:cNvPr>
          <p:cNvGrpSpPr/>
          <p:nvPr/>
        </p:nvGrpSpPr>
        <p:grpSpPr>
          <a:xfrm>
            <a:off x="299517" y="3601840"/>
            <a:ext cx="2274869" cy="1844451"/>
            <a:chOff x="4274819" y="2393362"/>
            <a:chExt cx="2578185" cy="2090378"/>
          </a:xfrm>
        </p:grpSpPr>
        <p:sp>
          <p:nvSpPr>
            <p:cNvPr id="14" name="Arco de bloque 13">
              <a:extLst>
                <a:ext uri="{FF2B5EF4-FFF2-40B4-BE49-F238E27FC236}">
                  <a16:creationId xmlns:a16="http://schemas.microsoft.com/office/drawing/2014/main" id="{68EABA94-AF7F-4BB4-BE1E-AFAB2D77F4E7}"/>
                </a:ext>
              </a:extLst>
            </p:cNvPr>
            <p:cNvSpPr/>
            <p:nvPr/>
          </p:nvSpPr>
          <p:spPr>
            <a:xfrm>
              <a:off x="4274819" y="2393362"/>
              <a:ext cx="2578185" cy="2090378"/>
            </a:xfrm>
            <a:prstGeom prst="blockArc">
              <a:avLst>
                <a:gd name="adj1" fmla="val 10830968"/>
                <a:gd name="adj2" fmla="val 0"/>
                <a:gd name="adj3" fmla="val 25000"/>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CO">
                <a:solidFill>
                  <a:schemeClr val="tx1"/>
                </a:solidFill>
              </a:endParaRPr>
            </a:p>
          </p:txBody>
        </p:sp>
        <p:sp>
          <p:nvSpPr>
            <p:cNvPr id="9" name="Elipse 8">
              <a:extLst>
                <a:ext uri="{FF2B5EF4-FFF2-40B4-BE49-F238E27FC236}">
                  <a16:creationId xmlns:a16="http://schemas.microsoft.com/office/drawing/2014/main" id="{ADE452C5-1842-4890-80BC-7FBFDA21E7C3}"/>
                </a:ext>
              </a:extLst>
            </p:cNvPr>
            <p:cNvSpPr/>
            <p:nvPr/>
          </p:nvSpPr>
          <p:spPr>
            <a:xfrm>
              <a:off x="4702254" y="2920816"/>
              <a:ext cx="1723318" cy="1440951"/>
            </a:xfrm>
            <a:prstGeom prst="ellipse">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s-ES" dirty="0"/>
                <a:t>Privados</a:t>
              </a:r>
              <a:endParaRPr lang="es-CO" dirty="0"/>
            </a:p>
          </p:txBody>
        </p:sp>
      </p:grpSp>
      <p:grpSp>
        <p:nvGrpSpPr>
          <p:cNvPr id="7" name="Grupo 6">
            <a:extLst>
              <a:ext uri="{FF2B5EF4-FFF2-40B4-BE49-F238E27FC236}">
                <a16:creationId xmlns:a16="http://schemas.microsoft.com/office/drawing/2014/main" id="{E6E451C8-CA49-4ADF-B359-46E907F22E02}"/>
              </a:ext>
            </a:extLst>
          </p:cNvPr>
          <p:cNvGrpSpPr/>
          <p:nvPr/>
        </p:nvGrpSpPr>
        <p:grpSpPr>
          <a:xfrm>
            <a:off x="2481114" y="2170232"/>
            <a:ext cx="2274869" cy="1844451"/>
            <a:chOff x="6997265" y="2427799"/>
            <a:chExt cx="2578185" cy="2090378"/>
          </a:xfrm>
        </p:grpSpPr>
        <p:sp>
          <p:nvSpPr>
            <p:cNvPr id="15" name="Arco de bloque 14">
              <a:extLst>
                <a:ext uri="{FF2B5EF4-FFF2-40B4-BE49-F238E27FC236}">
                  <a16:creationId xmlns:a16="http://schemas.microsoft.com/office/drawing/2014/main" id="{061D4DC7-BC3D-4D58-ABF5-78E3B51D86D4}"/>
                </a:ext>
              </a:extLst>
            </p:cNvPr>
            <p:cNvSpPr/>
            <p:nvPr/>
          </p:nvSpPr>
          <p:spPr>
            <a:xfrm>
              <a:off x="6997265" y="2427799"/>
              <a:ext cx="2578185" cy="2090378"/>
            </a:xfrm>
            <a:prstGeom prst="blockArc">
              <a:avLst>
                <a:gd name="adj1" fmla="val 10830968"/>
                <a:gd name="adj2" fmla="val 0"/>
                <a:gd name="adj3" fmla="val 25000"/>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CO">
                <a:solidFill>
                  <a:schemeClr val="tx1"/>
                </a:solidFill>
              </a:endParaRPr>
            </a:p>
          </p:txBody>
        </p:sp>
        <p:sp>
          <p:nvSpPr>
            <p:cNvPr id="11" name="Elipse 10">
              <a:extLst>
                <a:ext uri="{FF2B5EF4-FFF2-40B4-BE49-F238E27FC236}">
                  <a16:creationId xmlns:a16="http://schemas.microsoft.com/office/drawing/2014/main" id="{E6FA194C-64EB-4222-9C5A-73AD03C67C89}"/>
                </a:ext>
              </a:extLst>
            </p:cNvPr>
            <p:cNvSpPr/>
            <p:nvPr/>
          </p:nvSpPr>
          <p:spPr>
            <a:xfrm>
              <a:off x="7392031" y="2920816"/>
              <a:ext cx="1723318" cy="1440951"/>
            </a:xfrm>
            <a:prstGeom prst="ellipse">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s-ES" dirty="0"/>
                <a:t>Semi</a:t>
              </a:r>
            </a:p>
            <a:p>
              <a:pPr algn="ctr"/>
              <a:r>
                <a:rPr lang="es-ES" dirty="0"/>
                <a:t>Privados</a:t>
              </a:r>
              <a:endParaRPr lang="es-CO" dirty="0"/>
            </a:p>
          </p:txBody>
        </p:sp>
      </p:grpSp>
      <p:grpSp>
        <p:nvGrpSpPr>
          <p:cNvPr id="10" name="Grupo 9">
            <a:extLst>
              <a:ext uri="{FF2B5EF4-FFF2-40B4-BE49-F238E27FC236}">
                <a16:creationId xmlns:a16="http://schemas.microsoft.com/office/drawing/2014/main" id="{25BF43D2-BAA1-4E9F-BAAB-DC8192F98E7B}"/>
              </a:ext>
            </a:extLst>
          </p:cNvPr>
          <p:cNvGrpSpPr/>
          <p:nvPr/>
        </p:nvGrpSpPr>
        <p:grpSpPr>
          <a:xfrm>
            <a:off x="2545732" y="3609679"/>
            <a:ext cx="2274869" cy="1844451"/>
            <a:chOff x="9910545" y="2452927"/>
            <a:chExt cx="2578185" cy="2090378"/>
          </a:xfrm>
        </p:grpSpPr>
        <p:sp>
          <p:nvSpPr>
            <p:cNvPr id="16" name="Arco de bloque 15">
              <a:extLst>
                <a:ext uri="{FF2B5EF4-FFF2-40B4-BE49-F238E27FC236}">
                  <a16:creationId xmlns:a16="http://schemas.microsoft.com/office/drawing/2014/main" id="{D36EE15B-43A5-4775-855E-8662AF9C6BD7}"/>
                </a:ext>
              </a:extLst>
            </p:cNvPr>
            <p:cNvSpPr/>
            <p:nvPr/>
          </p:nvSpPr>
          <p:spPr>
            <a:xfrm>
              <a:off x="9910545" y="2452927"/>
              <a:ext cx="2578185" cy="2090378"/>
            </a:xfrm>
            <a:prstGeom prst="blockArc">
              <a:avLst>
                <a:gd name="adj1" fmla="val 10830968"/>
                <a:gd name="adj2" fmla="val 0"/>
                <a:gd name="adj3" fmla="val 25000"/>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CO">
                <a:solidFill>
                  <a:schemeClr val="tx1"/>
                </a:solidFill>
              </a:endParaRPr>
            </a:p>
          </p:txBody>
        </p:sp>
        <p:sp>
          <p:nvSpPr>
            <p:cNvPr id="13" name="Elipse 12">
              <a:extLst>
                <a:ext uri="{FF2B5EF4-FFF2-40B4-BE49-F238E27FC236}">
                  <a16:creationId xmlns:a16="http://schemas.microsoft.com/office/drawing/2014/main" id="{E331D02A-A3E4-481B-9B7C-6BE748B692DE}"/>
                </a:ext>
              </a:extLst>
            </p:cNvPr>
            <p:cNvSpPr/>
            <p:nvPr/>
          </p:nvSpPr>
          <p:spPr>
            <a:xfrm>
              <a:off x="10337980" y="2920816"/>
              <a:ext cx="1723318" cy="1440951"/>
            </a:xfrm>
            <a:prstGeom prst="ellipse">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s-ES" dirty="0"/>
                <a:t>Públicos</a:t>
              </a:r>
              <a:endParaRPr lang="es-CO" dirty="0"/>
            </a:p>
          </p:txBody>
        </p:sp>
      </p:grpSp>
      <p:pic>
        <p:nvPicPr>
          <p:cNvPr id="17" name="Imagen 16">
            <a:extLst>
              <a:ext uri="{FF2B5EF4-FFF2-40B4-BE49-F238E27FC236}">
                <a16:creationId xmlns:a16="http://schemas.microsoft.com/office/drawing/2014/main" id="{8318D1AC-9617-453F-B767-00B79F4F720C}"/>
              </a:ext>
            </a:extLst>
          </p:cNvPr>
          <p:cNvPicPr>
            <a:picLocks noChangeAspect="1"/>
          </p:cNvPicPr>
          <p:nvPr/>
        </p:nvPicPr>
        <p:blipFill>
          <a:blip r:embed="rId2"/>
          <a:stretch>
            <a:fillRect/>
          </a:stretch>
        </p:blipFill>
        <p:spPr>
          <a:xfrm>
            <a:off x="5644214" y="1403870"/>
            <a:ext cx="6050513" cy="4639162"/>
          </a:xfrm>
          <a:prstGeom prst="rect">
            <a:avLst/>
          </a:prstGeom>
          <a:ln>
            <a:solidFill>
              <a:schemeClr val="tx1"/>
            </a:solidFill>
          </a:ln>
        </p:spPr>
      </p:pic>
      <p:sp>
        <p:nvSpPr>
          <p:cNvPr id="18" name="CuadroTexto 17">
            <a:extLst>
              <a:ext uri="{FF2B5EF4-FFF2-40B4-BE49-F238E27FC236}">
                <a16:creationId xmlns:a16="http://schemas.microsoft.com/office/drawing/2014/main" id="{9D617F25-295E-476A-A458-DEAED5A3133E}"/>
              </a:ext>
            </a:extLst>
          </p:cNvPr>
          <p:cNvSpPr txBox="1"/>
          <p:nvPr/>
        </p:nvSpPr>
        <p:spPr>
          <a:xfrm>
            <a:off x="7768589" y="6074127"/>
            <a:ext cx="1970411" cy="430887"/>
          </a:xfrm>
          <a:prstGeom prst="rect">
            <a:avLst/>
          </a:prstGeom>
          <a:noFill/>
        </p:spPr>
        <p:txBody>
          <a:bodyPr wrap="none" rtlCol="0">
            <a:spAutoFit/>
          </a:bodyPr>
          <a:lstStyle/>
          <a:p>
            <a:r>
              <a:rPr lang="es-ES" sz="1100" dirty="0"/>
              <a:t>Fuente: Ley 1581 de 2012</a:t>
            </a:r>
          </a:p>
          <a:p>
            <a:r>
              <a:rPr lang="es-ES" sz="1100" dirty="0"/>
              <a:t>Protección de datos Personales</a:t>
            </a:r>
            <a:endParaRPr lang="es-CO" sz="1100" dirty="0"/>
          </a:p>
        </p:txBody>
      </p:sp>
    </p:spTree>
    <p:extLst>
      <p:ext uri="{BB962C8B-B14F-4D97-AF65-F5344CB8AC3E}">
        <p14:creationId xmlns:p14="http://schemas.microsoft.com/office/powerpoint/2010/main" val="2836942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60433C53-C779-4431-BDAE-312419704349}"/>
              </a:ext>
            </a:extLst>
          </p:cNvPr>
          <p:cNvSpPr txBox="1">
            <a:spLocks/>
          </p:cNvSpPr>
          <p:nvPr/>
        </p:nvSpPr>
        <p:spPr>
          <a:xfrm>
            <a:off x="239868" y="474749"/>
            <a:ext cx="9464119" cy="887426"/>
          </a:xfrm>
          <a:prstGeom prst="rect">
            <a:avLst/>
          </a:prstGeom>
        </p:spPr>
        <p:txBody>
          <a:bodyPr vert="horz" lIns="80682" tIns="40341" rIns="80682" bIns="40341" rtlCol="0" anchor="ctr">
            <a:normAutofit/>
          </a:bodyPr>
          <a:lstStyle>
            <a:lvl1pPr defTabSz="1036290">
              <a:lnSpc>
                <a:spcPct val="90000"/>
              </a:lnSpc>
              <a:spcBef>
                <a:spcPct val="0"/>
              </a:spcBef>
              <a:buNone/>
              <a:defRPr sz="4000">
                <a:solidFill>
                  <a:schemeClr val="tx1">
                    <a:lumMod val="75000"/>
                    <a:lumOff val="25000"/>
                  </a:schemeClr>
                </a:solidFill>
                <a:latin typeface="Flama Condensed Light" panose="02000000000000000000" pitchFamily="50" charset="0"/>
                <a:ea typeface="+mj-ea"/>
                <a:cs typeface="+mj-cs"/>
              </a:defRPr>
            </a:lvl1pPr>
          </a:lstStyle>
          <a:p>
            <a:r>
              <a:rPr lang="en-US" sz="3530" dirty="0"/>
              <a:t>2. </a:t>
            </a:r>
            <a:r>
              <a:rPr lang="es-CO" sz="3530" dirty="0"/>
              <a:t>Localizar los datos en la organización</a:t>
            </a:r>
          </a:p>
        </p:txBody>
      </p:sp>
      <p:grpSp>
        <p:nvGrpSpPr>
          <p:cNvPr id="5" name="Grupo 4">
            <a:extLst>
              <a:ext uri="{FF2B5EF4-FFF2-40B4-BE49-F238E27FC236}">
                <a16:creationId xmlns:a16="http://schemas.microsoft.com/office/drawing/2014/main" id="{04CBEB58-C451-48D4-968B-B00D68F1353B}"/>
              </a:ext>
            </a:extLst>
          </p:cNvPr>
          <p:cNvGrpSpPr/>
          <p:nvPr/>
        </p:nvGrpSpPr>
        <p:grpSpPr>
          <a:xfrm>
            <a:off x="5298203" y="774124"/>
            <a:ext cx="6893797" cy="5910517"/>
            <a:chOff x="5303013" y="-127938"/>
            <a:chExt cx="6883558" cy="6854804"/>
          </a:xfrm>
        </p:grpSpPr>
        <p:pic>
          <p:nvPicPr>
            <p:cNvPr id="6" name="Graphic 3" descr="Connections outline">
              <a:extLst>
                <a:ext uri="{FF2B5EF4-FFF2-40B4-BE49-F238E27FC236}">
                  <a16:creationId xmlns:a16="http://schemas.microsoft.com/office/drawing/2014/main" id="{61352F16-A080-40B2-A382-E808BA7F826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03013" y="-127938"/>
              <a:ext cx="6883558" cy="6854804"/>
            </a:xfrm>
            <a:prstGeom prst="rect">
              <a:avLst/>
            </a:prstGeom>
          </p:spPr>
        </p:pic>
        <p:sp>
          <p:nvSpPr>
            <p:cNvPr id="7" name="Oval 4">
              <a:extLst>
                <a:ext uri="{FF2B5EF4-FFF2-40B4-BE49-F238E27FC236}">
                  <a16:creationId xmlns:a16="http://schemas.microsoft.com/office/drawing/2014/main" id="{BFA2BE8C-1022-4EC9-8FE3-5B9CFB2D6F1B}"/>
                </a:ext>
              </a:extLst>
            </p:cNvPr>
            <p:cNvSpPr/>
            <p:nvPr/>
          </p:nvSpPr>
          <p:spPr>
            <a:xfrm>
              <a:off x="5738544" y="2180148"/>
              <a:ext cx="1610261" cy="15671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cs typeface="Calibri"/>
                </a:rPr>
                <a:t>DATA</a:t>
              </a:r>
            </a:p>
            <a:p>
              <a:pPr algn="ctr"/>
              <a:r>
                <a:rPr lang="en-US" sz="1600">
                  <a:cs typeface="Calibri"/>
                </a:rPr>
                <a:t>LAKE</a:t>
              </a:r>
            </a:p>
          </p:txBody>
        </p:sp>
        <p:sp>
          <p:nvSpPr>
            <p:cNvPr id="8" name="Oval 8">
              <a:extLst>
                <a:ext uri="{FF2B5EF4-FFF2-40B4-BE49-F238E27FC236}">
                  <a16:creationId xmlns:a16="http://schemas.microsoft.com/office/drawing/2014/main" id="{F311A2A9-4BFD-49A8-8A75-E0F7044B02BC}"/>
                </a:ext>
              </a:extLst>
            </p:cNvPr>
            <p:cNvSpPr/>
            <p:nvPr/>
          </p:nvSpPr>
          <p:spPr>
            <a:xfrm>
              <a:off x="8024545" y="3244072"/>
              <a:ext cx="1940939" cy="1926563"/>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a:cs typeface="Calibri"/>
                </a:rPr>
                <a:t>DATA</a:t>
              </a:r>
            </a:p>
            <a:p>
              <a:pPr algn="ctr"/>
              <a:r>
                <a:rPr lang="en-US" sz="1600">
                  <a:cs typeface="Calibri"/>
                </a:rPr>
                <a:t>WAREHOUSE</a:t>
              </a:r>
            </a:p>
          </p:txBody>
        </p:sp>
        <p:sp>
          <p:nvSpPr>
            <p:cNvPr id="9" name="Oval 10">
              <a:extLst>
                <a:ext uri="{FF2B5EF4-FFF2-40B4-BE49-F238E27FC236}">
                  <a16:creationId xmlns:a16="http://schemas.microsoft.com/office/drawing/2014/main" id="{2575C3D9-15E4-4886-8F82-AB9B29B6D8FF}"/>
                </a:ext>
              </a:extLst>
            </p:cNvPr>
            <p:cNvSpPr/>
            <p:nvPr/>
          </p:nvSpPr>
          <p:spPr>
            <a:xfrm>
              <a:off x="9692317" y="598639"/>
              <a:ext cx="1610261" cy="1581506"/>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a:cs typeface="Calibri"/>
                </a:rPr>
                <a:t>CARPETAS</a:t>
              </a:r>
            </a:p>
            <a:p>
              <a:pPr algn="ctr"/>
              <a:r>
                <a:rPr lang="en-US" sz="1200" b="1">
                  <a:cs typeface="Calibri"/>
                </a:rPr>
                <a:t>COMPARTIDAS</a:t>
              </a:r>
            </a:p>
          </p:txBody>
        </p:sp>
        <p:sp>
          <p:nvSpPr>
            <p:cNvPr id="10" name="Oval 11">
              <a:extLst>
                <a:ext uri="{FF2B5EF4-FFF2-40B4-BE49-F238E27FC236}">
                  <a16:creationId xmlns:a16="http://schemas.microsoft.com/office/drawing/2014/main" id="{6C96C6F8-014E-4A1B-B492-C478AEFB2477}"/>
                </a:ext>
              </a:extLst>
            </p:cNvPr>
            <p:cNvSpPr/>
            <p:nvPr/>
          </p:nvSpPr>
          <p:spPr>
            <a:xfrm>
              <a:off x="6457412" y="4969355"/>
              <a:ext cx="1035167" cy="963280"/>
            </a:xfrm>
            <a:prstGeom prst="ellipse">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a:cs typeface="Calibri"/>
                </a:rPr>
                <a:t>CRM</a:t>
              </a:r>
            </a:p>
          </p:txBody>
        </p:sp>
        <p:sp>
          <p:nvSpPr>
            <p:cNvPr id="11" name="Oval 12">
              <a:extLst>
                <a:ext uri="{FF2B5EF4-FFF2-40B4-BE49-F238E27FC236}">
                  <a16:creationId xmlns:a16="http://schemas.microsoft.com/office/drawing/2014/main" id="{B7C75011-409C-4906-AC4F-CDAE859D50D7}"/>
                </a:ext>
              </a:extLst>
            </p:cNvPr>
            <p:cNvSpPr/>
            <p:nvPr/>
          </p:nvSpPr>
          <p:spPr>
            <a:xfrm>
              <a:off x="7895148" y="684901"/>
              <a:ext cx="1035167" cy="963280"/>
            </a:xfrm>
            <a:prstGeom prst="ellipse">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a:cs typeface="Calibri"/>
                </a:rPr>
                <a:t>ERP</a:t>
              </a:r>
            </a:p>
          </p:txBody>
        </p:sp>
        <p:sp>
          <p:nvSpPr>
            <p:cNvPr id="12" name="Oval 13">
              <a:extLst>
                <a:ext uri="{FF2B5EF4-FFF2-40B4-BE49-F238E27FC236}">
                  <a16:creationId xmlns:a16="http://schemas.microsoft.com/office/drawing/2014/main" id="{147AB03D-D36C-428B-A477-976292F785DB}"/>
                </a:ext>
              </a:extLst>
            </p:cNvPr>
            <p:cNvSpPr/>
            <p:nvPr/>
          </p:nvSpPr>
          <p:spPr>
            <a:xfrm>
              <a:off x="10727487" y="2755240"/>
              <a:ext cx="1035167" cy="963280"/>
            </a:xfrm>
            <a:prstGeom prst="ellipse">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a:cs typeface="Calibri"/>
                </a:rPr>
                <a:t>PCs</a:t>
              </a:r>
            </a:p>
          </p:txBody>
        </p:sp>
      </p:grpSp>
      <p:grpSp>
        <p:nvGrpSpPr>
          <p:cNvPr id="20" name="Grupo 19">
            <a:extLst>
              <a:ext uri="{FF2B5EF4-FFF2-40B4-BE49-F238E27FC236}">
                <a16:creationId xmlns:a16="http://schemas.microsoft.com/office/drawing/2014/main" id="{B2CCB6FB-117D-4BC1-8CB0-F92E58287689}"/>
              </a:ext>
            </a:extLst>
          </p:cNvPr>
          <p:cNvGrpSpPr/>
          <p:nvPr/>
        </p:nvGrpSpPr>
        <p:grpSpPr>
          <a:xfrm>
            <a:off x="868759" y="1572159"/>
            <a:ext cx="4410107" cy="2451249"/>
            <a:chOff x="653847" y="4021714"/>
            <a:chExt cx="4998121" cy="2778082"/>
          </a:xfrm>
        </p:grpSpPr>
        <p:pic>
          <p:nvPicPr>
            <p:cNvPr id="13" name="Picture 14" descr="A picture containing text, clipart&#10;&#10;Description automatically generated">
              <a:extLst>
                <a:ext uri="{FF2B5EF4-FFF2-40B4-BE49-F238E27FC236}">
                  <a16:creationId xmlns:a16="http://schemas.microsoft.com/office/drawing/2014/main" id="{4DF14868-0292-4306-9945-315B635129D9}"/>
                </a:ext>
              </a:extLst>
            </p:cNvPr>
            <p:cNvPicPr>
              <a:picLocks noChangeAspect="1"/>
            </p:cNvPicPr>
            <p:nvPr/>
          </p:nvPicPr>
          <p:blipFill>
            <a:blip r:embed="rId4"/>
            <a:stretch>
              <a:fillRect/>
            </a:stretch>
          </p:blipFill>
          <p:spPr>
            <a:xfrm>
              <a:off x="1171195" y="4975850"/>
              <a:ext cx="3280049" cy="1823946"/>
            </a:xfrm>
            <a:prstGeom prst="rect">
              <a:avLst/>
            </a:prstGeom>
          </p:spPr>
        </p:pic>
        <p:sp>
          <p:nvSpPr>
            <p:cNvPr id="14" name="TextBox 14">
              <a:extLst>
                <a:ext uri="{FF2B5EF4-FFF2-40B4-BE49-F238E27FC236}">
                  <a16:creationId xmlns:a16="http://schemas.microsoft.com/office/drawing/2014/main" id="{80AFA478-8569-4AC1-A044-75260C8952AA}"/>
                </a:ext>
              </a:extLst>
            </p:cNvPr>
            <p:cNvSpPr txBox="1"/>
            <p:nvPr/>
          </p:nvSpPr>
          <p:spPr>
            <a:xfrm>
              <a:off x="653847" y="4365931"/>
              <a:ext cx="892931" cy="4185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Crear</a:t>
              </a:r>
            </a:p>
          </p:txBody>
        </p:sp>
        <p:sp>
          <p:nvSpPr>
            <p:cNvPr id="15" name="TextBox 15">
              <a:extLst>
                <a:ext uri="{FF2B5EF4-FFF2-40B4-BE49-F238E27FC236}">
                  <a16:creationId xmlns:a16="http://schemas.microsoft.com/office/drawing/2014/main" id="{03157089-6F0D-4D6E-9867-C20A14BFD77C}"/>
                </a:ext>
              </a:extLst>
            </p:cNvPr>
            <p:cNvSpPr txBox="1"/>
            <p:nvPr/>
          </p:nvSpPr>
          <p:spPr>
            <a:xfrm>
              <a:off x="1533742" y="4365931"/>
              <a:ext cx="1414349" cy="4185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Actualizar</a:t>
              </a:r>
            </a:p>
          </p:txBody>
        </p:sp>
        <p:sp>
          <p:nvSpPr>
            <p:cNvPr id="16" name="TextBox 16">
              <a:extLst>
                <a:ext uri="{FF2B5EF4-FFF2-40B4-BE49-F238E27FC236}">
                  <a16:creationId xmlns:a16="http://schemas.microsoft.com/office/drawing/2014/main" id="{9F771118-556B-48BF-ACDE-678CE0F58DFD}"/>
                </a:ext>
              </a:extLst>
            </p:cNvPr>
            <p:cNvSpPr txBox="1"/>
            <p:nvPr/>
          </p:nvSpPr>
          <p:spPr>
            <a:xfrm>
              <a:off x="2788405" y="4382225"/>
              <a:ext cx="1088462" cy="4185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Eliminar</a:t>
              </a:r>
            </a:p>
          </p:txBody>
        </p:sp>
        <p:sp>
          <p:nvSpPr>
            <p:cNvPr id="17" name="TextBox 17">
              <a:extLst>
                <a:ext uri="{FF2B5EF4-FFF2-40B4-BE49-F238E27FC236}">
                  <a16:creationId xmlns:a16="http://schemas.microsoft.com/office/drawing/2014/main" id="{1AFE353C-E68B-418F-96CC-1722D52B6B28}"/>
                </a:ext>
              </a:extLst>
            </p:cNvPr>
            <p:cNvSpPr txBox="1"/>
            <p:nvPr/>
          </p:nvSpPr>
          <p:spPr>
            <a:xfrm>
              <a:off x="3957054" y="4365931"/>
              <a:ext cx="1694914" cy="4185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err="1"/>
                <a:t>Modificar</a:t>
              </a:r>
              <a:endParaRPr lang="en-US" dirty="0"/>
            </a:p>
          </p:txBody>
        </p:sp>
        <p:sp>
          <p:nvSpPr>
            <p:cNvPr id="18" name="TextBox 19">
              <a:extLst>
                <a:ext uri="{FF2B5EF4-FFF2-40B4-BE49-F238E27FC236}">
                  <a16:creationId xmlns:a16="http://schemas.microsoft.com/office/drawing/2014/main" id="{04B6985E-CB44-42A2-B987-90601A092FBE}"/>
                </a:ext>
              </a:extLst>
            </p:cNvPr>
            <p:cNvSpPr txBox="1"/>
            <p:nvPr/>
          </p:nvSpPr>
          <p:spPr>
            <a:xfrm>
              <a:off x="1091759" y="4021714"/>
              <a:ext cx="3108960" cy="4185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solidFill>
                    <a:srgbClr val="C00000"/>
                  </a:solidFill>
                  <a:cs typeface="Calibri"/>
                </a:rPr>
                <a:t>¿</a:t>
              </a:r>
              <a:r>
                <a:rPr lang="en-US" b="1" dirty="0" err="1">
                  <a:solidFill>
                    <a:srgbClr val="C00000"/>
                  </a:solidFill>
                  <a:cs typeface="Calibri"/>
                </a:rPr>
                <a:t>Qué</a:t>
              </a:r>
              <a:r>
                <a:rPr lang="en-US" b="1" dirty="0">
                  <a:solidFill>
                    <a:srgbClr val="C00000"/>
                  </a:solidFill>
                  <a:cs typeface="Calibri"/>
                </a:rPr>
                <a:t> </a:t>
              </a:r>
              <a:r>
                <a:rPr lang="en-US" b="1" dirty="0" err="1">
                  <a:solidFill>
                    <a:srgbClr val="C00000"/>
                  </a:solidFill>
                  <a:cs typeface="Calibri"/>
                </a:rPr>
                <a:t>usuarios</a:t>
              </a:r>
              <a:r>
                <a:rPr lang="en-US" b="1" dirty="0">
                  <a:solidFill>
                    <a:srgbClr val="C00000"/>
                  </a:solidFill>
                  <a:cs typeface="Calibri"/>
                </a:rPr>
                <a:t> </a:t>
              </a:r>
              <a:r>
                <a:rPr lang="en-US" b="1" dirty="0" err="1">
                  <a:solidFill>
                    <a:srgbClr val="C00000"/>
                  </a:solidFill>
                  <a:cs typeface="Calibri"/>
                </a:rPr>
                <a:t>pueden</a:t>
              </a:r>
              <a:r>
                <a:rPr lang="en-US" b="1" dirty="0">
                  <a:solidFill>
                    <a:srgbClr val="C00000"/>
                  </a:solidFill>
                  <a:cs typeface="Calibri"/>
                </a:rPr>
                <a:t>?</a:t>
              </a:r>
            </a:p>
          </p:txBody>
        </p:sp>
      </p:grpSp>
      <p:grpSp>
        <p:nvGrpSpPr>
          <p:cNvPr id="21" name="Grupo 20">
            <a:extLst>
              <a:ext uri="{FF2B5EF4-FFF2-40B4-BE49-F238E27FC236}">
                <a16:creationId xmlns:a16="http://schemas.microsoft.com/office/drawing/2014/main" id="{C50CFB7F-01F7-416C-A326-820B1A5ABE44}"/>
              </a:ext>
            </a:extLst>
          </p:cNvPr>
          <p:cNvGrpSpPr/>
          <p:nvPr/>
        </p:nvGrpSpPr>
        <p:grpSpPr>
          <a:xfrm>
            <a:off x="448332" y="4488297"/>
            <a:ext cx="4971370" cy="1314142"/>
            <a:chOff x="653847" y="1938599"/>
            <a:chExt cx="5634219" cy="1489361"/>
          </a:xfrm>
        </p:grpSpPr>
        <p:pic>
          <p:nvPicPr>
            <p:cNvPr id="3" name="Gráfico 2" descr="Mano con dedo índice apuntando a la derecha con relleno sólido">
              <a:extLst>
                <a:ext uri="{FF2B5EF4-FFF2-40B4-BE49-F238E27FC236}">
                  <a16:creationId xmlns:a16="http://schemas.microsoft.com/office/drawing/2014/main" id="{C160594F-8A24-4E4D-8D39-90FAD312B4E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6200000">
              <a:off x="653847" y="2220063"/>
              <a:ext cx="914400" cy="914400"/>
            </a:xfrm>
            <a:prstGeom prst="rect">
              <a:avLst/>
            </a:prstGeom>
          </p:spPr>
        </p:pic>
        <p:sp>
          <p:nvSpPr>
            <p:cNvPr id="19" name="CuadroTexto 18">
              <a:extLst>
                <a:ext uri="{FF2B5EF4-FFF2-40B4-BE49-F238E27FC236}">
                  <a16:creationId xmlns:a16="http://schemas.microsoft.com/office/drawing/2014/main" id="{C4EA260B-98BC-46AF-8008-E3B82BFC6921}"/>
                </a:ext>
              </a:extLst>
            </p:cNvPr>
            <p:cNvSpPr txBox="1"/>
            <p:nvPr/>
          </p:nvSpPr>
          <p:spPr>
            <a:xfrm>
              <a:off x="1644944" y="1938599"/>
              <a:ext cx="4643122" cy="1489361"/>
            </a:xfrm>
            <a:prstGeom prst="rect">
              <a:avLst/>
            </a:prstGeom>
            <a:noFill/>
          </p:spPr>
          <p:txBody>
            <a:bodyPr wrap="square" rtlCol="0">
              <a:spAutoFit/>
            </a:bodyPr>
            <a:lstStyle/>
            <a:p>
              <a:r>
                <a:rPr lang="es-ES" sz="1588" dirty="0"/>
                <a:t>DAMA recomienda: atacar los datos sensibles, primero. </a:t>
              </a:r>
            </a:p>
            <a:p>
              <a:endParaRPr lang="es-ES" sz="1588" dirty="0"/>
            </a:p>
            <a:p>
              <a:r>
                <a:rPr lang="es-ES" sz="1588" dirty="0"/>
                <a:t>UPB recomienda: junto con los sensibles, atacar también los privados. </a:t>
              </a:r>
              <a:endParaRPr lang="es-CO" sz="1588" dirty="0"/>
            </a:p>
          </p:txBody>
        </p:sp>
      </p:grpSp>
    </p:spTree>
    <p:extLst>
      <p:ext uri="{BB962C8B-B14F-4D97-AF65-F5344CB8AC3E}">
        <p14:creationId xmlns:p14="http://schemas.microsoft.com/office/powerpoint/2010/main" val="3814424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456CD7-846F-422A-A994-8F7C1876CCA6}"/>
              </a:ext>
            </a:extLst>
          </p:cNvPr>
          <p:cNvSpPr txBox="1">
            <a:spLocks/>
          </p:cNvSpPr>
          <p:nvPr/>
        </p:nvSpPr>
        <p:spPr>
          <a:xfrm>
            <a:off x="239868" y="474749"/>
            <a:ext cx="9464119" cy="887426"/>
          </a:xfrm>
          <a:prstGeom prst="rect">
            <a:avLst/>
          </a:prstGeom>
        </p:spPr>
        <p:txBody>
          <a:bodyPr vert="horz" lIns="80682" tIns="40341" rIns="80682" bIns="40341" rtlCol="0" anchor="ctr">
            <a:normAutofit fontScale="92500"/>
          </a:bodyPr>
          <a:lstStyle>
            <a:lvl1pPr defTabSz="1036290">
              <a:lnSpc>
                <a:spcPct val="90000"/>
              </a:lnSpc>
              <a:spcBef>
                <a:spcPct val="0"/>
              </a:spcBef>
              <a:buNone/>
              <a:defRPr sz="4000">
                <a:solidFill>
                  <a:schemeClr val="tx1">
                    <a:lumMod val="75000"/>
                    <a:lumOff val="25000"/>
                  </a:schemeClr>
                </a:solidFill>
                <a:latin typeface="Flama Condensed Light" panose="02000000000000000000" pitchFamily="50" charset="0"/>
                <a:ea typeface="+mj-ea"/>
                <a:cs typeface="+mj-cs"/>
              </a:defRPr>
            </a:lvl1pPr>
          </a:lstStyle>
          <a:p>
            <a:r>
              <a:rPr lang="en-US" sz="3530" dirty="0"/>
              <a:t>3. </a:t>
            </a:r>
            <a:r>
              <a:rPr lang="es-CO" sz="3530" dirty="0"/>
              <a:t>Determinar cómo los datos necesitan ser protegidos</a:t>
            </a:r>
          </a:p>
        </p:txBody>
      </p:sp>
      <p:pic>
        <p:nvPicPr>
          <p:cNvPr id="3" name="Gráfico 2" descr="Perfil de mujer">
            <a:extLst>
              <a:ext uri="{FF2B5EF4-FFF2-40B4-BE49-F238E27FC236}">
                <a16:creationId xmlns:a16="http://schemas.microsoft.com/office/drawing/2014/main" id="{5E6F1136-206F-4DC8-BAA0-5E4C2BED4DD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62566" y="1881974"/>
            <a:ext cx="806824" cy="806824"/>
          </a:xfrm>
          <a:prstGeom prst="rect">
            <a:avLst/>
          </a:prstGeom>
        </p:spPr>
      </p:pic>
      <p:pic>
        <p:nvPicPr>
          <p:cNvPr id="4" name="Gráfico 3" descr="Usuarios">
            <a:extLst>
              <a:ext uri="{FF2B5EF4-FFF2-40B4-BE49-F238E27FC236}">
                <a16:creationId xmlns:a16="http://schemas.microsoft.com/office/drawing/2014/main" id="{FE0B3E22-F676-444F-902F-35CAECC97F6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779559" y="1881974"/>
            <a:ext cx="806824" cy="806824"/>
          </a:xfrm>
          <a:prstGeom prst="rect">
            <a:avLst/>
          </a:prstGeom>
        </p:spPr>
      </p:pic>
      <p:sp>
        <p:nvSpPr>
          <p:cNvPr id="5" name="CuadroTexto 4">
            <a:extLst>
              <a:ext uri="{FF2B5EF4-FFF2-40B4-BE49-F238E27FC236}">
                <a16:creationId xmlns:a16="http://schemas.microsoft.com/office/drawing/2014/main" id="{83BE14EF-9C82-42F8-8A48-F1388B1CC1B1}"/>
              </a:ext>
            </a:extLst>
          </p:cNvPr>
          <p:cNvSpPr txBox="1"/>
          <p:nvPr/>
        </p:nvSpPr>
        <p:spPr>
          <a:xfrm>
            <a:off x="308120" y="2820143"/>
            <a:ext cx="3073211" cy="2265364"/>
          </a:xfrm>
          <a:prstGeom prst="rect">
            <a:avLst/>
          </a:prstGeom>
          <a:noFill/>
        </p:spPr>
        <p:txBody>
          <a:bodyPr wrap="square" rtlCol="0">
            <a:spAutoFit/>
          </a:bodyPr>
          <a:lstStyle/>
          <a:p>
            <a:pPr algn="ctr"/>
            <a:r>
              <a:rPr lang="es-ES" sz="1412" dirty="0"/>
              <a:t>Representante Área Jurídica</a:t>
            </a:r>
          </a:p>
          <a:p>
            <a:endParaRPr lang="es-ES" sz="1412" dirty="0"/>
          </a:p>
          <a:p>
            <a:pPr marL="252146" indent="-252146">
              <a:buFont typeface="Arial" panose="020B0604020202020204" pitchFamily="34" charset="0"/>
              <a:buChar char="•"/>
            </a:pPr>
            <a:r>
              <a:rPr lang="es-ES" sz="1412" dirty="0"/>
              <a:t>Cuáles son los requerimientos legales para el  aseguramiento de los datos de la organización?</a:t>
            </a:r>
          </a:p>
          <a:p>
            <a:pPr marL="252146" indent="-252146">
              <a:buFont typeface="Arial" panose="020B0604020202020204" pitchFamily="34" charset="0"/>
              <a:buChar char="•"/>
            </a:pPr>
            <a:endParaRPr lang="es-ES" sz="1412" dirty="0"/>
          </a:p>
          <a:p>
            <a:pPr marL="252146" indent="-252146">
              <a:buFont typeface="Arial" panose="020B0604020202020204" pitchFamily="34" charset="0"/>
              <a:buChar char="•"/>
            </a:pPr>
            <a:r>
              <a:rPr lang="es-ES" sz="1412" dirty="0"/>
              <a:t>Cuál es el estado de las medidas aplicadas que garantizan el cumplimiento de esos requerimientos legales</a:t>
            </a:r>
          </a:p>
        </p:txBody>
      </p:sp>
      <p:sp>
        <p:nvSpPr>
          <p:cNvPr id="6" name="CuadroTexto 5">
            <a:extLst>
              <a:ext uri="{FF2B5EF4-FFF2-40B4-BE49-F238E27FC236}">
                <a16:creationId xmlns:a16="http://schemas.microsoft.com/office/drawing/2014/main" id="{4B190B0B-0D53-43E6-97B2-EA36048E095D}"/>
              </a:ext>
            </a:extLst>
          </p:cNvPr>
          <p:cNvSpPr txBox="1"/>
          <p:nvPr/>
        </p:nvSpPr>
        <p:spPr>
          <a:xfrm>
            <a:off x="6096000" y="2711517"/>
            <a:ext cx="2173941" cy="3134576"/>
          </a:xfrm>
          <a:prstGeom prst="rect">
            <a:avLst/>
          </a:prstGeom>
          <a:noFill/>
        </p:spPr>
        <p:txBody>
          <a:bodyPr wrap="square" rtlCol="0">
            <a:spAutoFit/>
          </a:bodyPr>
          <a:lstStyle/>
          <a:p>
            <a:pPr algn="ctr"/>
            <a:r>
              <a:rPr lang="es-ES" sz="1412" dirty="0"/>
              <a:t>Data </a:t>
            </a:r>
            <a:r>
              <a:rPr lang="es-ES" sz="1412" dirty="0" err="1"/>
              <a:t>Owners</a:t>
            </a:r>
            <a:endParaRPr lang="es-ES" sz="1412" dirty="0"/>
          </a:p>
          <a:p>
            <a:endParaRPr lang="es-ES" sz="1412" dirty="0"/>
          </a:p>
          <a:p>
            <a:r>
              <a:rPr lang="es-ES" sz="1412" dirty="0"/>
              <a:t>Cuáles son los requerimientos del negocio para el  aseguramiento de los datos de la organización?</a:t>
            </a:r>
          </a:p>
          <a:p>
            <a:endParaRPr lang="es-ES" sz="1412" dirty="0"/>
          </a:p>
          <a:p>
            <a:r>
              <a:rPr lang="es-ES" sz="1412" dirty="0"/>
              <a:t>Cuál es el estado de las medidas aplicadas que garantizan el cumplimiento de los requerimientos de aseguramiento del negocio</a:t>
            </a:r>
          </a:p>
          <a:p>
            <a:endParaRPr lang="es-CO" sz="1412" dirty="0"/>
          </a:p>
        </p:txBody>
      </p:sp>
      <p:pic>
        <p:nvPicPr>
          <p:cNvPr id="8" name="Imagen 7">
            <a:extLst>
              <a:ext uri="{FF2B5EF4-FFF2-40B4-BE49-F238E27FC236}">
                <a16:creationId xmlns:a16="http://schemas.microsoft.com/office/drawing/2014/main" id="{B3B75EC9-4A81-442E-B3B9-B5D83718C8F0}"/>
              </a:ext>
            </a:extLst>
          </p:cNvPr>
          <p:cNvPicPr>
            <a:picLocks noChangeAspect="1"/>
          </p:cNvPicPr>
          <p:nvPr/>
        </p:nvPicPr>
        <p:blipFill>
          <a:blip r:embed="rId6"/>
          <a:stretch>
            <a:fillRect/>
          </a:stretch>
        </p:blipFill>
        <p:spPr>
          <a:xfrm>
            <a:off x="3381331" y="2754676"/>
            <a:ext cx="2420595" cy="3384350"/>
          </a:xfrm>
          <a:prstGeom prst="rect">
            <a:avLst/>
          </a:prstGeom>
        </p:spPr>
      </p:pic>
      <p:pic>
        <p:nvPicPr>
          <p:cNvPr id="10" name="Imagen 9">
            <a:extLst>
              <a:ext uri="{FF2B5EF4-FFF2-40B4-BE49-F238E27FC236}">
                <a16:creationId xmlns:a16="http://schemas.microsoft.com/office/drawing/2014/main" id="{16F8A03F-A34D-4722-BB6D-041CF33330F0}"/>
              </a:ext>
            </a:extLst>
          </p:cNvPr>
          <p:cNvPicPr>
            <a:picLocks noChangeAspect="1"/>
          </p:cNvPicPr>
          <p:nvPr/>
        </p:nvPicPr>
        <p:blipFill>
          <a:blip r:embed="rId7"/>
          <a:stretch>
            <a:fillRect/>
          </a:stretch>
        </p:blipFill>
        <p:spPr>
          <a:xfrm>
            <a:off x="8490888" y="2754675"/>
            <a:ext cx="2426198" cy="1918178"/>
          </a:xfrm>
          <a:prstGeom prst="rect">
            <a:avLst/>
          </a:prstGeom>
        </p:spPr>
      </p:pic>
    </p:spTree>
    <p:extLst>
      <p:ext uri="{BB962C8B-B14F-4D97-AF65-F5344CB8AC3E}">
        <p14:creationId xmlns:p14="http://schemas.microsoft.com/office/powerpoint/2010/main" val="2164937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0A22033-C1A7-4B08-9CF2-AAC18547D9E3}"/>
              </a:ext>
            </a:extLst>
          </p:cNvPr>
          <p:cNvSpPr txBox="1">
            <a:spLocks/>
          </p:cNvSpPr>
          <p:nvPr/>
        </p:nvSpPr>
        <p:spPr>
          <a:xfrm>
            <a:off x="239868" y="474749"/>
            <a:ext cx="9464119" cy="887426"/>
          </a:xfrm>
          <a:prstGeom prst="rect">
            <a:avLst/>
          </a:prstGeom>
        </p:spPr>
        <p:txBody>
          <a:bodyPr vert="horz" lIns="80682" tIns="40341" rIns="80682" bIns="40341" rtlCol="0" anchor="ctr">
            <a:normAutofit fontScale="92500" lnSpcReduction="20000"/>
          </a:bodyPr>
          <a:lstStyle>
            <a:lvl1pPr defTabSz="1036290">
              <a:lnSpc>
                <a:spcPct val="90000"/>
              </a:lnSpc>
              <a:spcBef>
                <a:spcPct val="0"/>
              </a:spcBef>
              <a:buNone/>
              <a:defRPr sz="4000">
                <a:solidFill>
                  <a:schemeClr val="tx1">
                    <a:lumMod val="75000"/>
                    <a:lumOff val="25000"/>
                  </a:schemeClr>
                </a:solidFill>
                <a:latin typeface="Flama Condensed Light" panose="02000000000000000000" pitchFamily="50" charset="0"/>
                <a:ea typeface="+mj-ea"/>
                <a:cs typeface="+mj-cs"/>
              </a:defRPr>
            </a:lvl1pPr>
          </a:lstStyle>
          <a:p>
            <a:r>
              <a:rPr lang="en-US" sz="3530" dirty="0"/>
              <a:t>4. </a:t>
            </a:r>
            <a:r>
              <a:rPr lang="es-CO" sz="3530" dirty="0"/>
              <a:t>Identificar la interacción Datos – Procesos de Negocio</a:t>
            </a:r>
          </a:p>
        </p:txBody>
      </p:sp>
      <p:pic>
        <p:nvPicPr>
          <p:cNvPr id="3" name="Picture 2" descr="Data_Entity_Business_Function_Matrix.PNG">
            <a:extLst>
              <a:ext uri="{FF2B5EF4-FFF2-40B4-BE49-F238E27FC236}">
                <a16:creationId xmlns:a16="http://schemas.microsoft.com/office/drawing/2014/main" id="{EA244DF2-D458-43AA-B19E-145459B96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0871" y="1543980"/>
            <a:ext cx="6072223" cy="4411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2862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13F77E-60AB-406F-BC31-963C4EB3CC52}"/>
              </a:ext>
            </a:extLst>
          </p:cNvPr>
          <p:cNvSpPr>
            <a:spLocks noGrp="1"/>
          </p:cNvSpPr>
          <p:nvPr>
            <p:ph type="title"/>
          </p:nvPr>
        </p:nvSpPr>
        <p:spPr>
          <a:xfrm>
            <a:off x="268941" y="287047"/>
            <a:ext cx="9362515" cy="814703"/>
          </a:xfrm>
        </p:spPr>
        <p:txBody>
          <a:bodyPr/>
          <a:lstStyle/>
          <a:p>
            <a:r>
              <a:rPr lang="es-ES" dirty="0"/>
              <a:t>Riesgo</a:t>
            </a:r>
            <a:endParaRPr lang="es-CO" dirty="0"/>
          </a:p>
        </p:txBody>
      </p:sp>
      <p:sp>
        <p:nvSpPr>
          <p:cNvPr id="4" name="Marcador de número de diapositiva 3">
            <a:extLst>
              <a:ext uri="{FF2B5EF4-FFF2-40B4-BE49-F238E27FC236}">
                <a16:creationId xmlns:a16="http://schemas.microsoft.com/office/drawing/2014/main" id="{5689467D-A1FF-4683-AE65-9A3815FBDAC1}"/>
              </a:ext>
            </a:extLst>
          </p:cNvPr>
          <p:cNvSpPr>
            <a:spLocks noGrp="1"/>
          </p:cNvSpPr>
          <p:nvPr>
            <p:ph type="sldNum" sz="quarter" idx="12"/>
          </p:nvPr>
        </p:nvSpPr>
        <p:spPr/>
        <p:txBody>
          <a:bodyPr/>
          <a:lstStyle/>
          <a:p>
            <a:fld id="{31C52531-C0F7-4A3B-9293-860134404F61}" type="slidenum">
              <a:rPr lang="es-CO" smtClean="0"/>
              <a:t>34</a:t>
            </a:fld>
            <a:endParaRPr lang="es-CO"/>
          </a:p>
        </p:txBody>
      </p:sp>
      <p:sp>
        <p:nvSpPr>
          <p:cNvPr id="5" name="Rectángulo 4">
            <a:extLst>
              <a:ext uri="{FF2B5EF4-FFF2-40B4-BE49-F238E27FC236}">
                <a16:creationId xmlns:a16="http://schemas.microsoft.com/office/drawing/2014/main" id="{1534D240-AD71-44D8-870A-2AB1D8807DA2}"/>
              </a:ext>
            </a:extLst>
          </p:cNvPr>
          <p:cNvSpPr/>
          <p:nvPr/>
        </p:nvSpPr>
        <p:spPr>
          <a:xfrm>
            <a:off x="582706" y="1488642"/>
            <a:ext cx="10533529" cy="852798"/>
          </a:xfrm>
          <a:prstGeom prst="rect">
            <a:avLst/>
          </a:prstGeom>
        </p:spPr>
        <p:txBody>
          <a:bodyPr wrap="square">
            <a:spAutoFit/>
          </a:bodyPr>
          <a:lstStyle/>
          <a:p>
            <a:r>
              <a:rPr lang="es-ES" sz="2471" dirty="0"/>
              <a:t>Posibilidad de pérdida o condición que plantea la pérdida potencial. El riesgo puede calcularse para cada posible amenaza con base en los siguientes factores. </a:t>
            </a:r>
            <a:endParaRPr lang="es-CO" sz="2471" dirty="0"/>
          </a:p>
        </p:txBody>
      </p:sp>
      <p:graphicFrame>
        <p:nvGraphicFramePr>
          <p:cNvPr id="9" name="Diagrama 8">
            <a:extLst>
              <a:ext uri="{FF2B5EF4-FFF2-40B4-BE49-F238E27FC236}">
                <a16:creationId xmlns:a16="http://schemas.microsoft.com/office/drawing/2014/main" id="{DD07E343-9D14-4C8F-9814-D85AE0410120}"/>
              </a:ext>
            </a:extLst>
          </p:cNvPr>
          <p:cNvGraphicFramePr/>
          <p:nvPr/>
        </p:nvGraphicFramePr>
        <p:xfrm>
          <a:off x="1916206" y="2885482"/>
          <a:ext cx="7171765" cy="26519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54196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graphicEl>
                                              <a:dgm id="{E47EA1D4-1A22-4C97-A615-22B343DEF756}"/>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graphicEl>
                                              <a:dgm id="{D0FB8F61-6E48-4B30-AB68-CF3A8E86C39C}"/>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graphicEl>
                                              <a:dgm id="{8C71B689-AD68-453B-BA62-7126AA10F4CC}"/>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graphicEl>
                                              <a:dgm id="{367560EE-C047-42B4-8071-D3184479ECCA}"/>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graphicEl>
                                              <a:dgm id="{0CD71376-506F-46D3-A0D7-4B79175064E6}"/>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Sub>
          <a:bldDgm bld="one"/>
        </p:bldSub>
      </p:bldGraphic>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DBBDE466-2BE3-4670-9B4E-15EE4A7BC24F}"/>
              </a:ext>
            </a:extLst>
          </p:cNvPr>
          <p:cNvSpPr>
            <a:spLocks noGrp="1"/>
          </p:cNvSpPr>
          <p:nvPr>
            <p:ph type="sldNum" sz="quarter" idx="12"/>
          </p:nvPr>
        </p:nvSpPr>
        <p:spPr/>
        <p:txBody>
          <a:bodyPr/>
          <a:lstStyle/>
          <a:p>
            <a:fld id="{31C52531-C0F7-4A3B-9293-860134404F61}" type="slidenum">
              <a:rPr lang="es-CO" smtClean="0"/>
              <a:t>35</a:t>
            </a:fld>
            <a:endParaRPr lang="es-CO"/>
          </a:p>
        </p:txBody>
      </p:sp>
      <p:sp>
        <p:nvSpPr>
          <p:cNvPr id="7" name="Título 1">
            <a:extLst>
              <a:ext uri="{FF2B5EF4-FFF2-40B4-BE49-F238E27FC236}">
                <a16:creationId xmlns:a16="http://schemas.microsoft.com/office/drawing/2014/main" id="{5AE37016-A31F-4EC2-A209-28787E85BE63}"/>
              </a:ext>
            </a:extLst>
          </p:cNvPr>
          <p:cNvSpPr>
            <a:spLocks noGrp="1"/>
          </p:cNvSpPr>
          <p:nvPr>
            <p:ph type="title"/>
          </p:nvPr>
        </p:nvSpPr>
        <p:spPr>
          <a:xfrm>
            <a:off x="285750" y="510049"/>
            <a:ext cx="9362515" cy="814703"/>
          </a:xfrm>
        </p:spPr>
        <p:txBody>
          <a:bodyPr>
            <a:normAutofit/>
          </a:bodyPr>
          <a:lstStyle/>
          <a:p>
            <a:r>
              <a:rPr lang="es-ES" sz="3530" dirty="0"/>
              <a:t>Clasificación de los Datos según sus riesgos</a:t>
            </a:r>
            <a:endParaRPr lang="es-CO" sz="3530" dirty="0"/>
          </a:p>
        </p:txBody>
      </p:sp>
      <p:graphicFrame>
        <p:nvGraphicFramePr>
          <p:cNvPr id="8" name="Diagrama 7">
            <a:extLst>
              <a:ext uri="{FF2B5EF4-FFF2-40B4-BE49-F238E27FC236}">
                <a16:creationId xmlns:a16="http://schemas.microsoft.com/office/drawing/2014/main" id="{9AE15090-7ADA-4B4F-8445-06AAE28B1D06}"/>
              </a:ext>
            </a:extLst>
          </p:cNvPr>
          <p:cNvGraphicFramePr/>
          <p:nvPr>
            <p:extLst>
              <p:ext uri="{D42A27DB-BD31-4B8C-83A1-F6EECF244321}">
                <p14:modId xmlns:p14="http://schemas.microsoft.com/office/powerpoint/2010/main" val="1859747587"/>
              </p:ext>
            </p:extLst>
          </p:nvPr>
        </p:nvGraphicFramePr>
        <p:xfrm>
          <a:off x="406213" y="1445558"/>
          <a:ext cx="11096625" cy="4700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73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graphicEl>
                                              <a:dgm id="{8CECA2F8-01D2-4DA2-BC50-82E3C643CCF5}"/>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graphicEl>
                                              <a:dgm id="{7A04DE49-28DB-4F39-887A-AA7CA20B5A74}"/>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graphicEl>
                                              <a:dgm id="{F007B6ED-0304-4EB9-9969-0AFA0FD03364}"/>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graphicEl>
                                              <a:dgm id="{EC20C0B2-0351-4AA6-B94C-4CC2586EFD74}"/>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graphicEl>
                                              <a:dgm id="{B773CCE4-CEA2-42DC-B11F-F525E654E79A}"/>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graphicEl>
                                              <a:dgm id="{B6B8FD06-F584-42FE-BBB9-03AB2EDA6E14}"/>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Sub>
          <a:bldDgm bld="one"/>
        </p:bldSub>
      </p:bldGraphic>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34EEA0-09D6-4D0B-B3B0-C9F191DF025F}"/>
              </a:ext>
            </a:extLst>
          </p:cNvPr>
          <p:cNvSpPr>
            <a:spLocks noGrp="1"/>
          </p:cNvSpPr>
          <p:nvPr>
            <p:ph type="title"/>
          </p:nvPr>
        </p:nvSpPr>
        <p:spPr>
          <a:xfrm>
            <a:off x="577934" y="312298"/>
            <a:ext cx="9096910" cy="1178315"/>
          </a:xfrm>
        </p:spPr>
        <p:txBody>
          <a:bodyPr>
            <a:noAutofit/>
          </a:bodyPr>
          <a:lstStyle/>
          <a:p>
            <a:pPr algn="ctr"/>
            <a:r>
              <a:rPr lang="es-CO" sz="3600" b="1" dirty="0">
                <a:solidFill>
                  <a:srgbClr val="C00000"/>
                </a:solidFill>
              </a:rPr>
              <a:t>Causas relacionadas con los riesgos de datos</a:t>
            </a:r>
            <a:br>
              <a:rPr lang="es-CO" sz="3600" b="1" dirty="0">
                <a:solidFill>
                  <a:srgbClr val="C00000"/>
                </a:solidFill>
              </a:rPr>
            </a:br>
            <a:endParaRPr lang="es-CO" sz="3600" b="1" dirty="0">
              <a:solidFill>
                <a:srgbClr val="C00000"/>
              </a:solidFill>
            </a:endParaRPr>
          </a:p>
        </p:txBody>
      </p:sp>
      <p:sp>
        <p:nvSpPr>
          <p:cNvPr id="4" name="Rectángulo 3">
            <a:extLst>
              <a:ext uri="{FF2B5EF4-FFF2-40B4-BE49-F238E27FC236}">
                <a16:creationId xmlns:a16="http://schemas.microsoft.com/office/drawing/2014/main" id="{612F96CC-41E8-4A20-B66A-08BB08922406}"/>
              </a:ext>
            </a:extLst>
          </p:cNvPr>
          <p:cNvSpPr/>
          <p:nvPr/>
        </p:nvSpPr>
        <p:spPr>
          <a:xfrm>
            <a:off x="252636" y="1510054"/>
            <a:ext cx="2733822" cy="1178784"/>
          </a:xfrm>
          <a:prstGeom prst="rect">
            <a:avLst/>
          </a:prstGeom>
        </p:spPr>
        <p:txBody>
          <a:bodyPr wrap="square">
            <a:spAutoFit/>
          </a:bodyPr>
          <a:lstStyle/>
          <a:p>
            <a:r>
              <a:rPr lang="es-CO" sz="1765" b="1" dirty="0">
                <a:solidFill>
                  <a:srgbClr val="111111"/>
                </a:solidFill>
                <a:latin typeface="Calibri" panose="020F0502020204030204" pitchFamily="34" charset="0"/>
              </a:rPr>
              <a:t>Incumplimiento</a:t>
            </a:r>
            <a:r>
              <a:rPr lang="es-CO" sz="1765" dirty="0"/>
              <a:t> </a:t>
            </a:r>
          </a:p>
          <a:p>
            <a:r>
              <a:rPr lang="es-CO" sz="1765" dirty="0"/>
              <a:t>I</a:t>
            </a:r>
            <a:r>
              <a:rPr lang="es-CO" sz="1765" dirty="0">
                <a:solidFill>
                  <a:srgbClr val="000000"/>
                </a:solidFill>
                <a:latin typeface="Calibri" panose="020F0502020204030204" pitchFamily="34" charset="0"/>
              </a:rPr>
              <a:t>ncumplimiento en la entrega de información a entes regulatorios</a:t>
            </a:r>
            <a:endParaRPr lang="es-CO" sz="1765" dirty="0"/>
          </a:p>
        </p:txBody>
      </p:sp>
      <p:sp>
        <p:nvSpPr>
          <p:cNvPr id="5" name="Rectángulo 4">
            <a:extLst>
              <a:ext uri="{FF2B5EF4-FFF2-40B4-BE49-F238E27FC236}">
                <a16:creationId xmlns:a16="http://schemas.microsoft.com/office/drawing/2014/main" id="{80700DA7-6C4D-44DF-B91E-C97D770D8AED}"/>
              </a:ext>
            </a:extLst>
          </p:cNvPr>
          <p:cNvSpPr/>
          <p:nvPr/>
        </p:nvSpPr>
        <p:spPr>
          <a:xfrm>
            <a:off x="3052108" y="1593529"/>
            <a:ext cx="3337414" cy="923330"/>
          </a:xfrm>
          <a:prstGeom prst="rect">
            <a:avLst/>
          </a:prstGeom>
        </p:spPr>
        <p:txBody>
          <a:bodyPr wrap="square">
            <a:spAutoFit/>
          </a:bodyPr>
          <a:lstStyle/>
          <a:p>
            <a:r>
              <a:rPr lang="es-ES" b="1" dirty="0">
                <a:solidFill>
                  <a:srgbClr val="111111"/>
                </a:solidFill>
                <a:latin typeface="Calibri" panose="020F0502020204030204" pitchFamily="34" charset="0"/>
              </a:rPr>
              <a:t>Filtración</a:t>
            </a:r>
            <a:r>
              <a:rPr lang="es-ES" dirty="0"/>
              <a:t> </a:t>
            </a:r>
            <a:r>
              <a:rPr lang="es-ES" dirty="0">
                <a:solidFill>
                  <a:srgbClr val="000000"/>
                </a:solidFill>
                <a:latin typeface="Calibri" panose="020F0502020204030204" pitchFamily="34" charset="0"/>
              </a:rPr>
              <a:t>Se pierden clientes o negocios por información que se filtra a la competencia</a:t>
            </a:r>
            <a:r>
              <a:rPr lang="es-ES" dirty="0"/>
              <a:t> </a:t>
            </a:r>
            <a:endParaRPr lang="es-CO" dirty="0"/>
          </a:p>
        </p:txBody>
      </p:sp>
      <p:sp>
        <p:nvSpPr>
          <p:cNvPr id="6" name="Rectángulo 5">
            <a:extLst>
              <a:ext uri="{FF2B5EF4-FFF2-40B4-BE49-F238E27FC236}">
                <a16:creationId xmlns:a16="http://schemas.microsoft.com/office/drawing/2014/main" id="{45CB83D7-CCAC-4251-9ED6-05B6C33E1915}"/>
              </a:ext>
            </a:extLst>
          </p:cNvPr>
          <p:cNvSpPr/>
          <p:nvPr/>
        </p:nvSpPr>
        <p:spPr>
          <a:xfrm>
            <a:off x="6756600" y="1543442"/>
            <a:ext cx="3808238" cy="646331"/>
          </a:xfrm>
          <a:prstGeom prst="rect">
            <a:avLst/>
          </a:prstGeom>
        </p:spPr>
        <p:txBody>
          <a:bodyPr wrap="square" lIns="91440" tIns="45720" rIns="91440" bIns="45720" anchor="t">
            <a:spAutoFit/>
          </a:bodyPr>
          <a:lstStyle/>
          <a:p>
            <a:r>
              <a:rPr lang="es-ES" b="1" dirty="0">
                <a:solidFill>
                  <a:srgbClr val="000000"/>
                </a:solidFill>
                <a:latin typeface="Calibri"/>
                <a:cs typeface="Calibri"/>
              </a:rPr>
              <a:t>Localización</a:t>
            </a:r>
            <a:r>
              <a:rPr lang="es-ES" dirty="0">
                <a:solidFill>
                  <a:srgbClr val="000000"/>
                </a:solidFill>
                <a:latin typeface="Calibri"/>
                <a:cs typeface="Calibri"/>
              </a:rPr>
              <a:t> No es posible localizar el dato o la fuente donde reside</a:t>
            </a:r>
            <a:endParaRPr lang="es-CO" dirty="0">
              <a:latin typeface="Calibri"/>
              <a:cs typeface="Calibri"/>
            </a:endParaRPr>
          </a:p>
        </p:txBody>
      </p:sp>
      <p:sp>
        <p:nvSpPr>
          <p:cNvPr id="7" name="Rectángulo 6">
            <a:extLst>
              <a:ext uri="{FF2B5EF4-FFF2-40B4-BE49-F238E27FC236}">
                <a16:creationId xmlns:a16="http://schemas.microsoft.com/office/drawing/2014/main" id="{790A5780-5D09-465B-9B53-70583FAC8418}"/>
              </a:ext>
            </a:extLst>
          </p:cNvPr>
          <p:cNvSpPr/>
          <p:nvPr/>
        </p:nvSpPr>
        <p:spPr>
          <a:xfrm>
            <a:off x="189914" y="2721455"/>
            <a:ext cx="2930769" cy="2031325"/>
          </a:xfrm>
          <a:prstGeom prst="rect">
            <a:avLst/>
          </a:prstGeom>
        </p:spPr>
        <p:txBody>
          <a:bodyPr wrap="square">
            <a:spAutoFit/>
          </a:bodyPr>
          <a:lstStyle/>
          <a:p>
            <a:r>
              <a:rPr lang="es-ES" b="1" dirty="0">
                <a:solidFill>
                  <a:srgbClr val="111111"/>
                </a:solidFill>
                <a:latin typeface="Calibri" panose="020F0502020204030204" pitchFamily="34" charset="0"/>
              </a:rPr>
              <a:t>Pérdida de Información </a:t>
            </a:r>
            <a:r>
              <a:rPr lang="es-ES" dirty="0"/>
              <a:t> </a:t>
            </a:r>
            <a:r>
              <a:rPr lang="es-ES" dirty="0">
                <a:solidFill>
                  <a:srgbClr val="000000"/>
                </a:solidFill>
                <a:latin typeface="Calibri" panose="020F0502020204030204" pitchFamily="34" charset="0"/>
              </a:rPr>
              <a:t>Se pierde información en Contratos de Suscripción, frente al NO PAGO o la terminación del Contrato , Ciberataque y se pierda la información </a:t>
            </a:r>
            <a:endParaRPr lang="es-CO" dirty="0"/>
          </a:p>
        </p:txBody>
      </p:sp>
      <p:sp>
        <p:nvSpPr>
          <p:cNvPr id="8" name="Rectángulo 7">
            <a:extLst>
              <a:ext uri="{FF2B5EF4-FFF2-40B4-BE49-F238E27FC236}">
                <a16:creationId xmlns:a16="http://schemas.microsoft.com/office/drawing/2014/main" id="{77BC9FB5-0CCE-4B0B-B079-E4DA31619597}"/>
              </a:ext>
            </a:extLst>
          </p:cNvPr>
          <p:cNvSpPr/>
          <p:nvPr/>
        </p:nvSpPr>
        <p:spPr>
          <a:xfrm>
            <a:off x="2986458" y="2754043"/>
            <a:ext cx="3704492" cy="1477328"/>
          </a:xfrm>
          <a:prstGeom prst="rect">
            <a:avLst/>
          </a:prstGeom>
        </p:spPr>
        <p:txBody>
          <a:bodyPr wrap="square">
            <a:spAutoFit/>
          </a:bodyPr>
          <a:lstStyle/>
          <a:p>
            <a:r>
              <a:rPr lang="es-ES" b="1" dirty="0">
                <a:solidFill>
                  <a:srgbClr val="111111"/>
                </a:solidFill>
                <a:latin typeface="Calibri" panose="020F0502020204030204" pitchFamily="34" charset="0"/>
              </a:rPr>
              <a:t>Corrupción</a:t>
            </a:r>
            <a:r>
              <a:rPr lang="es-ES" dirty="0"/>
              <a:t> </a:t>
            </a:r>
            <a:r>
              <a:rPr lang="es-ES" dirty="0">
                <a:solidFill>
                  <a:srgbClr val="000000"/>
                </a:solidFill>
                <a:latin typeface="Calibri" panose="020F0502020204030204" pitchFamily="34" charset="0"/>
              </a:rPr>
              <a:t>Los atributos de datos presentan valores corruptos o no es posible acceder a ellos lo que puede derivar en una falla en los procesos del negocio</a:t>
            </a:r>
            <a:r>
              <a:rPr lang="es-ES" dirty="0"/>
              <a:t> </a:t>
            </a:r>
            <a:endParaRPr lang="es-CO" dirty="0"/>
          </a:p>
        </p:txBody>
      </p:sp>
      <p:sp>
        <p:nvSpPr>
          <p:cNvPr id="9" name="Rectángulo 8">
            <a:extLst>
              <a:ext uri="{FF2B5EF4-FFF2-40B4-BE49-F238E27FC236}">
                <a16:creationId xmlns:a16="http://schemas.microsoft.com/office/drawing/2014/main" id="{13168228-CB03-41B9-902D-EF2C2321042C}"/>
              </a:ext>
            </a:extLst>
          </p:cNvPr>
          <p:cNvSpPr/>
          <p:nvPr/>
        </p:nvSpPr>
        <p:spPr>
          <a:xfrm>
            <a:off x="6814625" y="2565438"/>
            <a:ext cx="4312817" cy="646331"/>
          </a:xfrm>
          <a:prstGeom prst="rect">
            <a:avLst/>
          </a:prstGeom>
        </p:spPr>
        <p:txBody>
          <a:bodyPr wrap="square">
            <a:spAutoFit/>
          </a:bodyPr>
          <a:lstStyle/>
          <a:p>
            <a:r>
              <a:rPr lang="es-ES" b="1" dirty="0" err="1">
                <a:solidFill>
                  <a:srgbClr val="111111"/>
                </a:solidFill>
                <a:latin typeface="Calibri" panose="020F0502020204030204" pitchFamily="34" charset="0"/>
              </a:rPr>
              <a:t>Desanonimización</a:t>
            </a:r>
            <a:r>
              <a:rPr lang="es-ES" dirty="0"/>
              <a:t> </a:t>
            </a:r>
            <a:r>
              <a:rPr lang="es-ES" dirty="0">
                <a:solidFill>
                  <a:srgbClr val="000000"/>
                </a:solidFill>
                <a:latin typeface="Calibri" panose="020F0502020204030204" pitchFamily="34" charset="0"/>
              </a:rPr>
              <a:t>Perder naturaleza anónima del dato </a:t>
            </a:r>
            <a:endParaRPr lang="es-CO" dirty="0"/>
          </a:p>
        </p:txBody>
      </p:sp>
      <p:sp>
        <p:nvSpPr>
          <p:cNvPr id="10" name="Rectángulo 9">
            <a:extLst>
              <a:ext uri="{FF2B5EF4-FFF2-40B4-BE49-F238E27FC236}">
                <a16:creationId xmlns:a16="http://schemas.microsoft.com/office/drawing/2014/main" id="{3A1B916E-8951-4770-A5B8-2BDC6DEA9FF9}"/>
              </a:ext>
            </a:extLst>
          </p:cNvPr>
          <p:cNvSpPr/>
          <p:nvPr/>
        </p:nvSpPr>
        <p:spPr>
          <a:xfrm>
            <a:off x="175264" y="4825181"/>
            <a:ext cx="2930769" cy="1200329"/>
          </a:xfrm>
          <a:prstGeom prst="rect">
            <a:avLst/>
          </a:prstGeom>
        </p:spPr>
        <p:txBody>
          <a:bodyPr wrap="square">
            <a:spAutoFit/>
          </a:bodyPr>
          <a:lstStyle/>
          <a:p>
            <a:r>
              <a:rPr lang="es-ES" b="1" dirty="0">
                <a:solidFill>
                  <a:srgbClr val="111111"/>
                </a:solidFill>
                <a:latin typeface="Calibri" panose="020F0502020204030204" pitchFamily="34" charset="0"/>
              </a:rPr>
              <a:t>Privacidad</a:t>
            </a:r>
            <a:r>
              <a:rPr lang="es-ES" dirty="0"/>
              <a:t> </a:t>
            </a:r>
            <a:r>
              <a:rPr lang="es-ES" dirty="0">
                <a:solidFill>
                  <a:srgbClr val="000000"/>
                </a:solidFill>
                <a:latin typeface="Calibri" panose="020F0502020204030204" pitchFamily="34" charset="0"/>
              </a:rPr>
              <a:t>Los valores del atributo son divulgados y llegan a personas no autorizadas</a:t>
            </a:r>
            <a:r>
              <a:rPr lang="es-ES" dirty="0"/>
              <a:t> </a:t>
            </a:r>
            <a:endParaRPr lang="es-CO" dirty="0"/>
          </a:p>
        </p:txBody>
      </p:sp>
      <p:sp>
        <p:nvSpPr>
          <p:cNvPr id="11" name="Rectángulo 10">
            <a:extLst>
              <a:ext uri="{FF2B5EF4-FFF2-40B4-BE49-F238E27FC236}">
                <a16:creationId xmlns:a16="http://schemas.microsoft.com/office/drawing/2014/main" id="{FAC5EEE4-894E-4DB2-94D4-69576C5646BA}"/>
              </a:ext>
            </a:extLst>
          </p:cNvPr>
          <p:cNvSpPr/>
          <p:nvPr/>
        </p:nvSpPr>
        <p:spPr>
          <a:xfrm>
            <a:off x="2901464" y="4491721"/>
            <a:ext cx="3194536" cy="1477328"/>
          </a:xfrm>
          <a:prstGeom prst="rect">
            <a:avLst/>
          </a:prstGeom>
        </p:spPr>
        <p:txBody>
          <a:bodyPr wrap="square">
            <a:spAutoFit/>
          </a:bodyPr>
          <a:lstStyle/>
          <a:p>
            <a:r>
              <a:rPr lang="es-ES" b="1" dirty="0">
                <a:solidFill>
                  <a:srgbClr val="111111"/>
                </a:solidFill>
                <a:latin typeface="Calibri" panose="020F0502020204030204" pitchFamily="34" charset="0"/>
              </a:rPr>
              <a:t>Datos Oscuros</a:t>
            </a:r>
            <a:r>
              <a:rPr lang="es-ES" dirty="0"/>
              <a:t> </a:t>
            </a:r>
            <a:r>
              <a:rPr lang="es-ES" dirty="0">
                <a:solidFill>
                  <a:srgbClr val="000000"/>
                </a:solidFill>
                <a:latin typeface="Calibri" panose="020F0502020204030204" pitchFamily="34" charset="0"/>
              </a:rPr>
              <a:t>Aumento del recurso necesario para administrar una gran cantidad de datos que no se usan en la organización. </a:t>
            </a:r>
            <a:endParaRPr lang="es-CO" dirty="0"/>
          </a:p>
        </p:txBody>
      </p:sp>
      <p:sp>
        <p:nvSpPr>
          <p:cNvPr id="12" name="Rectángulo 11">
            <a:extLst>
              <a:ext uri="{FF2B5EF4-FFF2-40B4-BE49-F238E27FC236}">
                <a16:creationId xmlns:a16="http://schemas.microsoft.com/office/drawing/2014/main" id="{61228646-FC03-42AF-B16F-69BD97174708}"/>
              </a:ext>
            </a:extLst>
          </p:cNvPr>
          <p:cNvSpPr/>
          <p:nvPr/>
        </p:nvSpPr>
        <p:spPr>
          <a:xfrm>
            <a:off x="6814624" y="4575896"/>
            <a:ext cx="4781836" cy="923330"/>
          </a:xfrm>
          <a:prstGeom prst="rect">
            <a:avLst/>
          </a:prstGeom>
        </p:spPr>
        <p:txBody>
          <a:bodyPr wrap="square">
            <a:spAutoFit/>
          </a:bodyPr>
          <a:lstStyle/>
          <a:p>
            <a:r>
              <a:rPr lang="es-ES" b="1" dirty="0">
                <a:solidFill>
                  <a:srgbClr val="111111"/>
                </a:solidFill>
                <a:latin typeface="Calibri" panose="020F0502020204030204" pitchFamily="34" charset="0"/>
              </a:rPr>
              <a:t>Remanencia</a:t>
            </a:r>
            <a:r>
              <a:rPr lang="es-ES" dirty="0"/>
              <a:t> </a:t>
            </a:r>
            <a:r>
              <a:rPr lang="es-ES" dirty="0">
                <a:solidFill>
                  <a:srgbClr val="000000"/>
                </a:solidFill>
                <a:latin typeface="Calibri" panose="020F0502020204030204" pitchFamily="34" charset="0"/>
              </a:rPr>
              <a:t>Recuperación de datos sensibles considerados eliminados de dispositivos por el usuario o por un proceso de formateo</a:t>
            </a:r>
            <a:r>
              <a:rPr lang="es-ES" dirty="0"/>
              <a:t> </a:t>
            </a:r>
            <a:endParaRPr lang="es-CO" dirty="0"/>
          </a:p>
        </p:txBody>
      </p:sp>
      <p:sp>
        <p:nvSpPr>
          <p:cNvPr id="13" name="Rectángulo 12">
            <a:extLst>
              <a:ext uri="{FF2B5EF4-FFF2-40B4-BE49-F238E27FC236}">
                <a16:creationId xmlns:a16="http://schemas.microsoft.com/office/drawing/2014/main" id="{9294C27D-8ECA-4EB9-A210-5A1C651B1E4B}"/>
              </a:ext>
            </a:extLst>
          </p:cNvPr>
          <p:cNvSpPr/>
          <p:nvPr/>
        </p:nvSpPr>
        <p:spPr>
          <a:xfrm>
            <a:off x="6814624" y="3291393"/>
            <a:ext cx="4781836" cy="1200329"/>
          </a:xfrm>
          <a:prstGeom prst="rect">
            <a:avLst/>
          </a:prstGeom>
        </p:spPr>
        <p:txBody>
          <a:bodyPr wrap="square">
            <a:spAutoFit/>
          </a:bodyPr>
          <a:lstStyle/>
          <a:p>
            <a:r>
              <a:rPr lang="es-ES" b="1" dirty="0">
                <a:solidFill>
                  <a:srgbClr val="111111"/>
                </a:solidFill>
                <a:latin typeface="Calibri" panose="020F0502020204030204" pitchFamily="34" charset="0"/>
              </a:rPr>
              <a:t>Soberanía</a:t>
            </a:r>
            <a:r>
              <a:rPr lang="es-ES" dirty="0"/>
              <a:t> </a:t>
            </a:r>
            <a:r>
              <a:rPr lang="es-ES" dirty="0">
                <a:solidFill>
                  <a:srgbClr val="000000"/>
                </a:solidFill>
                <a:latin typeface="Calibri" panose="020F0502020204030204" pitchFamily="34" charset="0"/>
              </a:rPr>
              <a:t>Los datos pueden ser accedidos por parte de entes gubernamentales sin previo aviso o por parte del proveedor del servicio de hosting o la nube</a:t>
            </a:r>
            <a:r>
              <a:rPr lang="es-ES" dirty="0"/>
              <a:t> </a:t>
            </a:r>
            <a:endParaRPr lang="es-CO" dirty="0"/>
          </a:p>
        </p:txBody>
      </p:sp>
    </p:spTree>
    <p:extLst>
      <p:ext uri="{BB962C8B-B14F-4D97-AF65-F5344CB8AC3E}">
        <p14:creationId xmlns:p14="http://schemas.microsoft.com/office/powerpoint/2010/main" val="1848862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P spid="12" grpId="0"/>
      <p:bldP spid="1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DC3413-DEEA-47A5-AF38-27258BCE0072}"/>
              </a:ext>
            </a:extLst>
          </p:cNvPr>
          <p:cNvSpPr>
            <a:spLocks noGrp="1"/>
          </p:cNvSpPr>
          <p:nvPr>
            <p:ph type="title"/>
          </p:nvPr>
        </p:nvSpPr>
        <p:spPr>
          <a:xfrm>
            <a:off x="465428" y="721924"/>
            <a:ext cx="6189331" cy="840296"/>
          </a:xfrm>
        </p:spPr>
        <p:txBody>
          <a:bodyPr>
            <a:noAutofit/>
          </a:bodyPr>
          <a:lstStyle/>
          <a:p>
            <a:r>
              <a:rPr lang="es-ES" sz="3530" dirty="0"/>
              <a:t>Ejemplos Adicionales Análisis Impacto - Vulnerabilidades </a:t>
            </a:r>
            <a:endParaRPr lang="es-CO" sz="3530" dirty="0"/>
          </a:p>
        </p:txBody>
      </p:sp>
      <p:sp>
        <p:nvSpPr>
          <p:cNvPr id="3" name="Marcador de número de diapositiva 2">
            <a:extLst>
              <a:ext uri="{FF2B5EF4-FFF2-40B4-BE49-F238E27FC236}">
                <a16:creationId xmlns:a16="http://schemas.microsoft.com/office/drawing/2014/main" id="{49EAE888-66ED-4080-8E60-E72246033DCF}"/>
              </a:ext>
            </a:extLst>
          </p:cNvPr>
          <p:cNvSpPr>
            <a:spLocks noGrp="1"/>
          </p:cNvSpPr>
          <p:nvPr>
            <p:ph type="sldNum" sz="quarter" idx="12"/>
          </p:nvPr>
        </p:nvSpPr>
        <p:spPr/>
        <p:txBody>
          <a:bodyPr/>
          <a:lstStyle/>
          <a:p>
            <a:fld id="{D2CB7C73-E975-AA44-AC37-0A0FBE240621}" type="slidenum">
              <a:rPr lang="es-ES_tradnl" smtClean="0">
                <a:solidFill>
                  <a:prstClr val="black">
                    <a:tint val="75000"/>
                  </a:prstClr>
                </a:solidFill>
              </a:rPr>
              <a:pPr/>
              <a:t>37</a:t>
            </a:fld>
            <a:endParaRPr lang="es-ES_tradnl">
              <a:solidFill>
                <a:prstClr val="black">
                  <a:tint val="75000"/>
                </a:prstClr>
              </a:solidFill>
            </a:endParaRPr>
          </a:p>
        </p:txBody>
      </p:sp>
      <p:pic>
        <p:nvPicPr>
          <p:cNvPr id="7" name="Imagen 6">
            <a:extLst>
              <a:ext uri="{FF2B5EF4-FFF2-40B4-BE49-F238E27FC236}">
                <a16:creationId xmlns:a16="http://schemas.microsoft.com/office/drawing/2014/main" id="{6F3FF533-7B6A-4772-A536-C032EB2D13EE}"/>
              </a:ext>
            </a:extLst>
          </p:cNvPr>
          <p:cNvPicPr>
            <a:picLocks noChangeAspect="1"/>
          </p:cNvPicPr>
          <p:nvPr/>
        </p:nvPicPr>
        <p:blipFill>
          <a:blip r:embed="rId2"/>
          <a:stretch>
            <a:fillRect/>
          </a:stretch>
        </p:blipFill>
        <p:spPr>
          <a:xfrm>
            <a:off x="2864385" y="1717703"/>
            <a:ext cx="6273948" cy="4526466"/>
          </a:xfrm>
          <a:prstGeom prst="rect">
            <a:avLst/>
          </a:prstGeom>
        </p:spPr>
      </p:pic>
    </p:spTree>
    <p:extLst>
      <p:ext uri="{BB962C8B-B14F-4D97-AF65-F5344CB8AC3E}">
        <p14:creationId xmlns:p14="http://schemas.microsoft.com/office/powerpoint/2010/main" val="2724861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C31B183-E52D-457E-8F24-2DF11A475504}"/>
              </a:ext>
            </a:extLst>
          </p:cNvPr>
          <p:cNvSpPr>
            <a:spLocks noGrp="1"/>
          </p:cNvSpPr>
          <p:nvPr>
            <p:ph idx="1"/>
          </p:nvPr>
        </p:nvSpPr>
        <p:spPr>
          <a:xfrm>
            <a:off x="1017795" y="2957530"/>
            <a:ext cx="5614359" cy="942937"/>
          </a:xfrm>
        </p:spPr>
        <p:txBody>
          <a:bodyPr>
            <a:normAutofit/>
          </a:bodyPr>
          <a:lstStyle/>
          <a:p>
            <a:r>
              <a:rPr lang="es-ES" sz="2000" dirty="0"/>
              <a:t>Tome la plantilla y construya el Roadmap de seguridad de datos para los dos primeros dominios que va  a gestionar</a:t>
            </a:r>
            <a:endParaRPr lang="es-419" sz="2000" dirty="0"/>
          </a:p>
        </p:txBody>
      </p:sp>
      <p:sp>
        <p:nvSpPr>
          <p:cNvPr id="4" name="Marcador de número de diapositiva 3">
            <a:extLst>
              <a:ext uri="{FF2B5EF4-FFF2-40B4-BE49-F238E27FC236}">
                <a16:creationId xmlns:a16="http://schemas.microsoft.com/office/drawing/2014/main" id="{2A7BBF9E-B783-48AA-A2C5-EEF62E98EEA6}"/>
              </a:ext>
            </a:extLst>
          </p:cNvPr>
          <p:cNvSpPr>
            <a:spLocks noGrp="1"/>
          </p:cNvSpPr>
          <p:nvPr>
            <p:ph type="sldNum" sz="quarter" idx="12"/>
          </p:nvPr>
        </p:nvSpPr>
        <p:spPr/>
        <p:txBody>
          <a:bodyPr/>
          <a:lstStyle/>
          <a:p>
            <a:fld id="{31C52531-C0F7-4A3B-9293-860134404F61}" type="slidenum">
              <a:rPr lang="es-CO" smtClean="0"/>
              <a:t>38</a:t>
            </a:fld>
            <a:endParaRPr lang="es-CO"/>
          </a:p>
        </p:txBody>
      </p:sp>
      <p:sp>
        <p:nvSpPr>
          <p:cNvPr id="5" name="Título 1">
            <a:extLst>
              <a:ext uri="{FF2B5EF4-FFF2-40B4-BE49-F238E27FC236}">
                <a16:creationId xmlns:a16="http://schemas.microsoft.com/office/drawing/2014/main" id="{448232AC-B44B-4B10-96BB-91F302C778D0}"/>
              </a:ext>
            </a:extLst>
          </p:cNvPr>
          <p:cNvSpPr>
            <a:spLocks noGrp="1"/>
          </p:cNvSpPr>
          <p:nvPr>
            <p:ph type="title"/>
          </p:nvPr>
        </p:nvSpPr>
        <p:spPr>
          <a:xfrm>
            <a:off x="469796" y="172559"/>
            <a:ext cx="11038055" cy="1325563"/>
          </a:xfrm>
        </p:spPr>
        <p:txBody>
          <a:bodyPr>
            <a:normAutofit/>
          </a:bodyPr>
          <a:lstStyle/>
          <a:p>
            <a:r>
              <a:rPr lang="es-ES" sz="4000" dirty="0"/>
              <a:t>Actividad 3</a:t>
            </a:r>
            <a:endParaRPr lang="es-CO" sz="4000" dirty="0"/>
          </a:p>
        </p:txBody>
      </p:sp>
      <p:pic>
        <p:nvPicPr>
          <p:cNvPr id="7" name="Imagen 6">
            <a:extLst>
              <a:ext uri="{FF2B5EF4-FFF2-40B4-BE49-F238E27FC236}">
                <a16:creationId xmlns:a16="http://schemas.microsoft.com/office/drawing/2014/main" id="{24F0EE74-9E88-4353-9B92-365067303B55}"/>
              </a:ext>
            </a:extLst>
          </p:cNvPr>
          <p:cNvPicPr>
            <a:picLocks noChangeAspect="1"/>
          </p:cNvPicPr>
          <p:nvPr/>
        </p:nvPicPr>
        <p:blipFill>
          <a:blip r:embed="rId2"/>
          <a:stretch>
            <a:fillRect/>
          </a:stretch>
        </p:blipFill>
        <p:spPr>
          <a:xfrm>
            <a:off x="7080061" y="2633184"/>
            <a:ext cx="3068551" cy="1591631"/>
          </a:xfrm>
          <a:prstGeom prst="rect">
            <a:avLst/>
          </a:prstGeom>
        </p:spPr>
      </p:pic>
    </p:spTree>
    <p:extLst>
      <p:ext uri="{BB962C8B-B14F-4D97-AF65-F5344CB8AC3E}">
        <p14:creationId xmlns:p14="http://schemas.microsoft.com/office/powerpoint/2010/main" val="27311473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FAC326A-6FAB-411A-8C1A-DD11EC2DF0D1}"/>
              </a:ext>
            </a:extLst>
          </p:cNvPr>
          <p:cNvSpPr>
            <a:spLocks noGrp="1"/>
          </p:cNvSpPr>
          <p:nvPr>
            <p:ph type="title"/>
          </p:nvPr>
        </p:nvSpPr>
        <p:spPr>
          <a:xfrm>
            <a:off x="3944039" y="2536989"/>
            <a:ext cx="7771076" cy="2852737"/>
          </a:xfrm>
        </p:spPr>
        <p:txBody>
          <a:bodyPr>
            <a:normAutofit/>
          </a:bodyPr>
          <a:lstStyle/>
          <a:p>
            <a:pPr algn="r"/>
            <a:r>
              <a:rPr lang="es-ES" sz="5294" dirty="0"/>
              <a:t>Gestión de la Arquitectura de Datos</a:t>
            </a:r>
            <a:endParaRPr lang="es-CO" sz="5294" dirty="0"/>
          </a:p>
        </p:txBody>
      </p:sp>
    </p:spTree>
    <p:extLst>
      <p:ext uri="{BB962C8B-B14F-4D97-AF65-F5344CB8AC3E}">
        <p14:creationId xmlns:p14="http://schemas.microsoft.com/office/powerpoint/2010/main" val="1582900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43DFCCF6-7026-4753-9183-4655F9E7298D}"/>
              </a:ext>
            </a:extLst>
          </p:cNvPr>
          <p:cNvPicPr>
            <a:picLocks noChangeAspect="1"/>
          </p:cNvPicPr>
          <p:nvPr/>
        </p:nvPicPr>
        <p:blipFill>
          <a:blip r:embed="rId3"/>
          <a:stretch>
            <a:fillRect/>
          </a:stretch>
        </p:blipFill>
        <p:spPr>
          <a:xfrm>
            <a:off x="2746833" y="1845413"/>
            <a:ext cx="5810493" cy="3628732"/>
          </a:xfrm>
          <a:prstGeom prst="rect">
            <a:avLst/>
          </a:prstGeom>
        </p:spPr>
      </p:pic>
      <p:sp>
        <p:nvSpPr>
          <p:cNvPr id="6" name="CuadroTexto 5">
            <a:extLst>
              <a:ext uri="{FF2B5EF4-FFF2-40B4-BE49-F238E27FC236}">
                <a16:creationId xmlns:a16="http://schemas.microsoft.com/office/drawing/2014/main" id="{8D5CD4FD-2AA5-4E07-8FE1-93D8B39D1581}"/>
              </a:ext>
            </a:extLst>
          </p:cNvPr>
          <p:cNvSpPr txBox="1"/>
          <p:nvPr/>
        </p:nvSpPr>
        <p:spPr>
          <a:xfrm>
            <a:off x="5216153" y="1524171"/>
            <a:ext cx="1605183" cy="418256"/>
          </a:xfrm>
          <a:prstGeom prst="rect">
            <a:avLst/>
          </a:prstGeom>
          <a:noFill/>
        </p:spPr>
        <p:txBody>
          <a:bodyPr wrap="none" rtlCol="0">
            <a:spAutoFit/>
          </a:bodyPr>
          <a:lstStyle/>
          <a:p>
            <a:pPr defTabSz="403433"/>
            <a:r>
              <a:rPr lang="es-ES" sz="2118" dirty="0">
                <a:solidFill>
                  <a:srgbClr val="5B9BD5">
                    <a:lumMod val="75000"/>
                  </a:srgbClr>
                </a:solidFill>
                <a:latin typeface="Calibri" panose="020F0502020204030204"/>
              </a:rPr>
              <a:t>Centralizada </a:t>
            </a:r>
            <a:endParaRPr lang="es-CO" sz="2118" dirty="0">
              <a:solidFill>
                <a:srgbClr val="5B9BD5">
                  <a:lumMod val="75000"/>
                </a:srgbClr>
              </a:solidFill>
              <a:latin typeface="Calibri" panose="020F0502020204030204"/>
            </a:endParaRPr>
          </a:p>
        </p:txBody>
      </p:sp>
      <p:sp>
        <p:nvSpPr>
          <p:cNvPr id="7" name="CuadroTexto 6">
            <a:extLst>
              <a:ext uri="{FF2B5EF4-FFF2-40B4-BE49-F238E27FC236}">
                <a16:creationId xmlns:a16="http://schemas.microsoft.com/office/drawing/2014/main" id="{3B47AA87-F587-488E-983D-AE39F82032DD}"/>
              </a:ext>
            </a:extLst>
          </p:cNvPr>
          <p:cNvSpPr txBox="1"/>
          <p:nvPr/>
        </p:nvSpPr>
        <p:spPr>
          <a:xfrm>
            <a:off x="7931815" y="4990545"/>
            <a:ext cx="1269963" cy="418256"/>
          </a:xfrm>
          <a:prstGeom prst="rect">
            <a:avLst/>
          </a:prstGeom>
          <a:noFill/>
        </p:spPr>
        <p:txBody>
          <a:bodyPr wrap="none" rtlCol="0">
            <a:spAutoFit/>
          </a:bodyPr>
          <a:lstStyle/>
          <a:p>
            <a:pPr defTabSz="403433"/>
            <a:r>
              <a:rPr lang="es-ES" sz="2118" dirty="0">
                <a:solidFill>
                  <a:srgbClr val="5B9BD5">
                    <a:lumMod val="50000"/>
                  </a:srgbClr>
                </a:solidFill>
                <a:latin typeface="Calibri" panose="020F0502020204030204"/>
              </a:rPr>
              <a:t>Federada </a:t>
            </a:r>
            <a:endParaRPr lang="es-CO" sz="2118" dirty="0">
              <a:solidFill>
                <a:srgbClr val="5B9BD5">
                  <a:lumMod val="50000"/>
                </a:srgbClr>
              </a:solidFill>
              <a:latin typeface="Calibri" panose="020F0502020204030204"/>
            </a:endParaRPr>
          </a:p>
        </p:txBody>
      </p:sp>
      <p:sp>
        <p:nvSpPr>
          <p:cNvPr id="8" name="CuadroTexto 7">
            <a:extLst>
              <a:ext uri="{FF2B5EF4-FFF2-40B4-BE49-F238E27FC236}">
                <a16:creationId xmlns:a16="http://schemas.microsoft.com/office/drawing/2014/main" id="{947DC21C-0742-4979-ABD0-36498A9CC8B1}"/>
              </a:ext>
            </a:extLst>
          </p:cNvPr>
          <p:cNvSpPr txBox="1"/>
          <p:nvPr/>
        </p:nvSpPr>
        <p:spPr>
          <a:xfrm>
            <a:off x="1986034" y="4908609"/>
            <a:ext cx="1983492" cy="418256"/>
          </a:xfrm>
          <a:prstGeom prst="rect">
            <a:avLst/>
          </a:prstGeom>
          <a:noFill/>
        </p:spPr>
        <p:txBody>
          <a:bodyPr wrap="none" rtlCol="0">
            <a:spAutoFit/>
          </a:bodyPr>
          <a:lstStyle/>
          <a:p>
            <a:pPr defTabSz="403433"/>
            <a:r>
              <a:rPr lang="es-ES" sz="2118" dirty="0">
                <a:solidFill>
                  <a:srgbClr val="5B9BD5">
                    <a:lumMod val="60000"/>
                    <a:lumOff val="40000"/>
                  </a:srgbClr>
                </a:solidFill>
                <a:latin typeface="Calibri" panose="020F0502020204030204"/>
              </a:rPr>
              <a:t>Descentralizada </a:t>
            </a:r>
            <a:endParaRPr lang="es-CO" sz="2118" dirty="0">
              <a:solidFill>
                <a:srgbClr val="5B9BD5">
                  <a:lumMod val="60000"/>
                  <a:lumOff val="40000"/>
                </a:srgbClr>
              </a:solidFill>
              <a:latin typeface="Calibri" panose="020F0502020204030204"/>
            </a:endParaRPr>
          </a:p>
        </p:txBody>
      </p:sp>
      <p:sp>
        <p:nvSpPr>
          <p:cNvPr id="9" name="CuadroTexto 8">
            <a:extLst>
              <a:ext uri="{FF2B5EF4-FFF2-40B4-BE49-F238E27FC236}">
                <a16:creationId xmlns:a16="http://schemas.microsoft.com/office/drawing/2014/main" id="{62515E5E-4212-47E9-97C2-1D6F75E5BC58}"/>
              </a:ext>
            </a:extLst>
          </p:cNvPr>
          <p:cNvSpPr txBox="1"/>
          <p:nvPr/>
        </p:nvSpPr>
        <p:spPr>
          <a:xfrm>
            <a:off x="8557325" y="5474146"/>
            <a:ext cx="1480598" cy="282385"/>
          </a:xfrm>
          <a:prstGeom prst="rect">
            <a:avLst/>
          </a:prstGeom>
          <a:noFill/>
        </p:spPr>
        <p:txBody>
          <a:bodyPr wrap="none" rtlCol="0">
            <a:spAutoFit/>
          </a:bodyPr>
          <a:lstStyle/>
          <a:p>
            <a:pPr defTabSz="403433"/>
            <a:r>
              <a:rPr lang="es-ES" sz="1235" dirty="0">
                <a:solidFill>
                  <a:prstClr val="black"/>
                </a:solidFill>
                <a:latin typeface="Calibri" panose="020F0502020204030204"/>
              </a:rPr>
              <a:t>Fuente: </a:t>
            </a:r>
            <a:r>
              <a:rPr lang="es-ES" sz="1235" dirty="0" err="1">
                <a:solidFill>
                  <a:prstClr val="black"/>
                </a:solidFill>
                <a:latin typeface="Calibri" panose="020F0502020204030204"/>
              </a:rPr>
              <a:t>LTIMindtree</a:t>
            </a:r>
            <a:endParaRPr lang="es-CO" sz="1235" dirty="0">
              <a:solidFill>
                <a:prstClr val="black"/>
              </a:solidFill>
              <a:latin typeface="Calibri" panose="020F0502020204030204"/>
            </a:endParaRPr>
          </a:p>
        </p:txBody>
      </p:sp>
      <p:sp>
        <p:nvSpPr>
          <p:cNvPr id="10" name="Título 3">
            <a:extLst>
              <a:ext uri="{FF2B5EF4-FFF2-40B4-BE49-F238E27FC236}">
                <a16:creationId xmlns:a16="http://schemas.microsoft.com/office/drawing/2014/main" id="{32E8D6C6-37FA-4B7D-9AAF-B8D6DDE85EFE}"/>
              </a:ext>
            </a:extLst>
          </p:cNvPr>
          <p:cNvSpPr>
            <a:spLocks noGrp="1"/>
          </p:cNvSpPr>
          <p:nvPr>
            <p:ph type="title"/>
          </p:nvPr>
        </p:nvSpPr>
        <p:spPr>
          <a:xfrm>
            <a:off x="213562" y="287047"/>
            <a:ext cx="11294289" cy="948518"/>
          </a:xfrm>
        </p:spPr>
        <p:txBody>
          <a:bodyPr>
            <a:normAutofit/>
          </a:bodyPr>
          <a:lstStyle/>
          <a:p>
            <a:r>
              <a:rPr lang="es-ES" sz="4000" dirty="0"/>
              <a:t>Estructura de la Oficina de Datos</a:t>
            </a:r>
            <a:endParaRPr lang="es-CO" sz="4000" dirty="0"/>
          </a:p>
        </p:txBody>
      </p:sp>
    </p:spTree>
    <p:extLst>
      <p:ext uri="{BB962C8B-B14F-4D97-AF65-F5344CB8AC3E}">
        <p14:creationId xmlns:p14="http://schemas.microsoft.com/office/powerpoint/2010/main" val="4764409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961630" y="1555469"/>
            <a:ext cx="3076001" cy="2263474"/>
          </a:xfrm>
          <a:prstGeom prst="ellipse">
            <a:avLst/>
          </a:prstGeom>
          <a:ln w="63500" cap="rnd">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
        <p:nvSpPr>
          <p:cNvPr id="2" name="CuadroTexto 1"/>
          <p:cNvSpPr txBox="1"/>
          <p:nvPr/>
        </p:nvSpPr>
        <p:spPr>
          <a:xfrm>
            <a:off x="162384" y="4097171"/>
            <a:ext cx="2680294" cy="581057"/>
          </a:xfrm>
          <a:prstGeom prst="rect">
            <a:avLst/>
          </a:prstGeom>
          <a:noFill/>
        </p:spPr>
        <p:txBody>
          <a:bodyPr wrap="square" rtlCol="0">
            <a:spAutoFit/>
          </a:bodyPr>
          <a:lstStyle/>
          <a:p>
            <a:r>
              <a:rPr lang="es-ES" sz="1588" dirty="0"/>
              <a:t>El coliseo Romano es el resultado de una arquitectura</a:t>
            </a:r>
            <a:endParaRPr lang="es-CO" sz="1588" dirty="0"/>
          </a:p>
        </p:txBody>
      </p:sp>
      <p:sp>
        <p:nvSpPr>
          <p:cNvPr id="6" name="CuadroTexto 5"/>
          <p:cNvSpPr txBox="1"/>
          <p:nvPr/>
        </p:nvSpPr>
        <p:spPr>
          <a:xfrm>
            <a:off x="3049110" y="4007937"/>
            <a:ext cx="2680294" cy="825419"/>
          </a:xfrm>
          <a:prstGeom prst="rect">
            <a:avLst/>
          </a:prstGeom>
          <a:noFill/>
        </p:spPr>
        <p:txBody>
          <a:bodyPr wrap="square" rtlCol="0">
            <a:spAutoFit/>
          </a:bodyPr>
          <a:lstStyle/>
          <a:p>
            <a:r>
              <a:rPr lang="es-ES" sz="1588" dirty="0"/>
              <a:t>El resultado de una arquitectura es una instancia de ella, una implementación</a:t>
            </a:r>
            <a:endParaRPr lang="es-CO" sz="1588" dirty="0"/>
          </a:p>
        </p:txBody>
      </p:sp>
      <p:sp>
        <p:nvSpPr>
          <p:cNvPr id="5" name="CuadroTexto 4"/>
          <p:cNvSpPr txBox="1"/>
          <p:nvPr/>
        </p:nvSpPr>
        <p:spPr>
          <a:xfrm>
            <a:off x="379219" y="4956456"/>
            <a:ext cx="5333239" cy="635559"/>
          </a:xfrm>
          <a:prstGeom prst="rect">
            <a:avLst/>
          </a:prstGeom>
          <a:noFill/>
        </p:spPr>
        <p:txBody>
          <a:bodyPr wrap="square" rtlCol="0">
            <a:spAutoFit/>
          </a:bodyPr>
          <a:lstStyle/>
          <a:p>
            <a:pPr algn="ctr"/>
            <a:r>
              <a:rPr lang="es-ES" sz="1765" b="1" dirty="0">
                <a:solidFill>
                  <a:srgbClr val="C00000"/>
                </a:solidFill>
              </a:rPr>
              <a:t>La arquitectura es un conjunto de representaciones que son requeridas para crear un objeto</a:t>
            </a:r>
            <a:endParaRPr lang="es-CO" sz="1765" b="1" dirty="0">
              <a:solidFill>
                <a:srgbClr val="C00000"/>
              </a:solidFill>
            </a:endParaRPr>
          </a:p>
        </p:txBody>
      </p:sp>
      <p:sp>
        <p:nvSpPr>
          <p:cNvPr id="10" name="1 Título"/>
          <p:cNvSpPr txBox="1">
            <a:spLocks noChangeArrowheads="1"/>
          </p:cNvSpPr>
          <p:nvPr/>
        </p:nvSpPr>
        <p:spPr bwMode="auto">
          <a:xfrm>
            <a:off x="989964" y="541056"/>
            <a:ext cx="7416618" cy="1014413"/>
          </a:xfrm>
          <a:prstGeom prst="rect">
            <a:avLst/>
          </a:prstGeom>
          <a:ln>
            <a:noFill/>
          </a:ln>
        </p:spPr>
        <p:txBody>
          <a:bodyPr vert="horz" lIns="80682" tIns="40341" rIns="80682" bIns="40341" rtlCol="0" anchor="ctr">
            <a:normAutofit/>
          </a:bodyPr>
          <a:lstStyle>
            <a:defPPr>
              <a:defRPr lang="en-US"/>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CO" altLang="es-CO" sz="3177" dirty="0"/>
              <a:t>Es el Coliseo Romano una Arquitectura?</a:t>
            </a:r>
          </a:p>
        </p:txBody>
      </p:sp>
      <p:sp>
        <p:nvSpPr>
          <p:cNvPr id="11" name="CuadroTexto 1">
            <a:extLst>
              <a:ext uri="{FF2B5EF4-FFF2-40B4-BE49-F238E27FC236}">
                <a16:creationId xmlns:a16="http://schemas.microsoft.com/office/drawing/2014/main" id="{4B88E378-ECB8-4A4E-8B6E-59A49C132A8D}"/>
              </a:ext>
            </a:extLst>
          </p:cNvPr>
          <p:cNvSpPr txBox="1">
            <a:spLocks noChangeArrowheads="1"/>
          </p:cNvSpPr>
          <p:nvPr/>
        </p:nvSpPr>
        <p:spPr bwMode="auto">
          <a:xfrm>
            <a:off x="7050942" y="1704724"/>
            <a:ext cx="445282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s-CO" altLang="es-CO" sz="2000" dirty="0"/>
              <a:t>Se puede construir algo sin arquitectura?</a:t>
            </a:r>
          </a:p>
        </p:txBody>
      </p:sp>
      <p:pic>
        <p:nvPicPr>
          <p:cNvPr id="12" name="Imagen 2">
            <a:extLst>
              <a:ext uri="{FF2B5EF4-FFF2-40B4-BE49-F238E27FC236}">
                <a16:creationId xmlns:a16="http://schemas.microsoft.com/office/drawing/2014/main" id="{1EC16533-B979-460B-9E50-CBC50ACCC4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32825" y="3079509"/>
            <a:ext cx="2270939" cy="1753847"/>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CuadroTexto 12">
            <a:extLst>
              <a:ext uri="{FF2B5EF4-FFF2-40B4-BE49-F238E27FC236}">
                <a16:creationId xmlns:a16="http://schemas.microsoft.com/office/drawing/2014/main" id="{36C065A1-EA18-415F-B4F5-31658DE50FD4}"/>
              </a:ext>
            </a:extLst>
          </p:cNvPr>
          <p:cNvSpPr txBox="1"/>
          <p:nvPr/>
        </p:nvSpPr>
        <p:spPr>
          <a:xfrm>
            <a:off x="7314850" y="3079509"/>
            <a:ext cx="1679042" cy="1815882"/>
          </a:xfrm>
          <a:prstGeom prst="rect">
            <a:avLst/>
          </a:prstGeom>
          <a:noFill/>
        </p:spPr>
        <p:txBody>
          <a:bodyPr wrap="square">
            <a:spAutoFit/>
          </a:bodyPr>
          <a:lstStyle/>
          <a:p>
            <a:pPr>
              <a:defRPr/>
            </a:pPr>
            <a:r>
              <a:rPr lang="es-CO" sz="1600" dirty="0"/>
              <a:t>Características:</a:t>
            </a:r>
          </a:p>
          <a:p>
            <a:pPr marL="285758" indent="-285758">
              <a:buFont typeface="Arial" panose="020B0604020202020204" pitchFamily="34" charset="0"/>
              <a:buChar char="•"/>
              <a:defRPr/>
            </a:pPr>
            <a:r>
              <a:rPr lang="es-CO" sz="1600" dirty="0"/>
              <a:t>Simple</a:t>
            </a:r>
          </a:p>
          <a:p>
            <a:pPr marL="285758" indent="-285758">
              <a:buFont typeface="Arial" panose="020B0604020202020204" pitchFamily="34" charset="0"/>
              <a:buChar char="•"/>
              <a:defRPr/>
            </a:pPr>
            <a:r>
              <a:rPr lang="es-CO" sz="1600" dirty="0"/>
              <a:t>Empírico: construcción, vuelo</a:t>
            </a:r>
          </a:p>
          <a:p>
            <a:pPr marL="285758" indent="-285758">
              <a:buFont typeface="Arial" panose="020B0604020202020204" pitchFamily="34" charset="0"/>
              <a:buChar char="•"/>
              <a:defRPr/>
            </a:pPr>
            <a:r>
              <a:rPr lang="es-CO" sz="1600" dirty="0"/>
              <a:t>Prestaciones muy básicas</a:t>
            </a:r>
          </a:p>
        </p:txBody>
      </p:sp>
    </p:spTree>
    <p:extLst>
      <p:ext uri="{BB962C8B-B14F-4D97-AF65-F5344CB8AC3E}">
        <p14:creationId xmlns:p14="http://schemas.microsoft.com/office/powerpoint/2010/main" val="3136364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5" grpId="0"/>
      <p:bldP spid="1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a:extLst>
              <a:ext uri="{FF2B5EF4-FFF2-40B4-BE49-F238E27FC236}">
                <a16:creationId xmlns:a16="http://schemas.microsoft.com/office/drawing/2014/main" id="{B08A1A6D-88FE-21A6-76AD-7DCC6D0291C0}"/>
              </a:ext>
            </a:extLst>
          </p:cNvPr>
          <p:cNvSpPr txBox="1">
            <a:spLocks noChangeArrowheads="1"/>
          </p:cNvSpPr>
          <p:nvPr/>
        </p:nvSpPr>
        <p:spPr bwMode="auto">
          <a:xfrm>
            <a:off x="1501408" y="432391"/>
            <a:ext cx="7416618" cy="1014413"/>
          </a:xfrm>
          <a:prstGeom prst="rect">
            <a:avLst/>
          </a:prstGeom>
          <a:ln>
            <a:noFill/>
          </a:ln>
        </p:spPr>
        <p:txBody>
          <a:bodyPr vert="horz" lIns="80682" tIns="40341" rIns="80682" bIns="40341" rtlCol="0" anchor="ctr">
            <a:normAutofit/>
          </a:bodyPr>
          <a:lstStyle>
            <a:defPPr>
              <a:defRPr lang="es-CO"/>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CO" altLang="es-CO" sz="3177" dirty="0"/>
              <a:t>Definición de Arquitectura</a:t>
            </a:r>
          </a:p>
        </p:txBody>
      </p:sp>
      <p:sp>
        <p:nvSpPr>
          <p:cNvPr id="4" name="CuadroTexto 3">
            <a:extLst>
              <a:ext uri="{FF2B5EF4-FFF2-40B4-BE49-F238E27FC236}">
                <a16:creationId xmlns:a16="http://schemas.microsoft.com/office/drawing/2014/main" id="{AD3D7CFB-16B0-D984-5D5D-A6F0BF90D139}"/>
              </a:ext>
            </a:extLst>
          </p:cNvPr>
          <p:cNvSpPr txBox="1"/>
          <p:nvPr/>
        </p:nvSpPr>
        <p:spPr>
          <a:xfrm>
            <a:off x="1127761" y="1838100"/>
            <a:ext cx="9784080" cy="2352952"/>
          </a:xfrm>
          <a:prstGeom prst="rect">
            <a:avLst/>
          </a:prstGeom>
          <a:noFill/>
        </p:spPr>
        <p:txBody>
          <a:bodyPr wrap="square">
            <a:spAutoFit/>
          </a:bodyPr>
          <a:lstStyle/>
          <a:p>
            <a:pPr algn="l">
              <a:lnSpc>
                <a:spcPct val="150000"/>
              </a:lnSpc>
            </a:pPr>
            <a:r>
              <a:rPr lang="es-MX" sz="2000" dirty="0"/>
              <a:t>Una descripción formal de un sistema, o un plano detallado del sistema a nivel de sus componentes para orientar su implementación</a:t>
            </a:r>
          </a:p>
          <a:p>
            <a:pPr algn="l">
              <a:lnSpc>
                <a:spcPct val="150000"/>
              </a:lnSpc>
            </a:pPr>
            <a:endParaRPr lang="es-MX" sz="2000" dirty="0"/>
          </a:p>
          <a:p>
            <a:pPr algn="l">
              <a:lnSpc>
                <a:spcPct val="150000"/>
              </a:lnSpc>
            </a:pPr>
            <a:r>
              <a:rPr lang="es-MX" sz="2000" dirty="0"/>
              <a:t> La estructura de componentes, sus interrelaciones, y los principios y guías que gobiernan su diseño y evolución a través del tiempo</a:t>
            </a:r>
            <a:endParaRPr lang="es-CO" sz="2000" dirty="0"/>
          </a:p>
        </p:txBody>
      </p:sp>
      <p:pic>
        <p:nvPicPr>
          <p:cNvPr id="6" name="Imagen 5">
            <a:extLst>
              <a:ext uri="{FF2B5EF4-FFF2-40B4-BE49-F238E27FC236}">
                <a16:creationId xmlns:a16="http://schemas.microsoft.com/office/drawing/2014/main" id="{7FF6B43E-8BE4-B9D6-35E5-BC422CF36ED2}"/>
              </a:ext>
            </a:extLst>
          </p:cNvPr>
          <p:cNvPicPr>
            <a:picLocks noChangeAspect="1"/>
          </p:cNvPicPr>
          <p:nvPr/>
        </p:nvPicPr>
        <p:blipFill>
          <a:blip r:embed="rId2"/>
          <a:stretch>
            <a:fillRect/>
          </a:stretch>
        </p:blipFill>
        <p:spPr>
          <a:xfrm>
            <a:off x="9283486" y="5019900"/>
            <a:ext cx="2242301" cy="974000"/>
          </a:xfrm>
          <a:prstGeom prst="rect">
            <a:avLst/>
          </a:prstGeom>
        </p:spPr>
      </p:pic>
    </p:spTree>
    <p:extLst>
      <p:ext uri="{BB962C8B-B14F-4D97-AF65-F5344CB8AC3E}">
        <p14:creationId xmlns:p14="http://schemas.microsoft.com/office/powerpoint/2010/main" val="38009372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1" y="365127"/>
            <a:ext cx="8409038" cy="740111"/>
          </a:xfrm>
          <a:ln>
            <a:noFill/>
          </a:ln>
        </p:spPr>
        <p:txBody>
          <a:bodyPr vert="horz" lIns="80682" tIns="40341" rIns="80682" bIns="40341" rtlCol="0" anchor="ctr">
            <a:normAutofit/>
          </a:bodyPr>
          <a:lstStyle/>
          <a:p>
            <a:pPr algn="ctr"/>
            <a:r>
              <a:rPr lang="es-ES" sz="3177" b="1" dirty="0">
                <a:solidFill>
                  <a:schemeClr val="accent6"/>
                </a:solidFill>
              </a:rPr>
              <a:t>Arquitectura de Datos</a:t>
            </a:r>
            <a:endParaRPr lang="es-CO" sz="3177" b="1" dirty="0">
              <a:solidFill>
                <a:schemeClr val="accent6"/>
              </a:solidFill>
            </a:endParaRPr>
          </a:p>
        </p:txBody>
      </p:sp>
      <p:sp>
        <p:nvSpPr>
          <p:cNvPr id="4" name="Rectángulo 3"/>
          <p:cNvSpPr/>
          <p:nvPr/>
        </p:nvSpPr>
        <p:spPr>
          <a:xfrm>
            <a:off x="920346" y="1651010"/>
            <a:ext cx="10768834" cy="584775"/>
          </a:xfrm>
          <a:prstGeom prst="rect">
            <a:avLst/>
          </a:prstGeom>
          <a:ln>
            <a:solidFill>
              <a:srgbClr val="C00000"/>
            </a:solidFill>
          </a:ln>
        </p:spPr>
        <p:txBody>
          <a:bodyPr wrap="square">
            <a:spAutoFit/>
          </a:bodyPr>
          <a:lstStyle/>
          <a:p>
            <a:r>
              <a:rPr lang="es-CO" sz="1600" dirty="0"/>
              <a:t>La arquitectura de datos es un conjunto integrado de artefactos de especificación que se utilizan para definir los requisitos de los datos, guiar la integración y el control de los activos de datos y alinear las inversiones en datos con la estrategia empresarial.</a:t>
            </a:r>
          </a:p>
        </p:txBody>
      </p:sp>
      <p:sp>
        <p:nvSpPr>
          <p:cNvPr id="5" name="Rectángulo 4"/>
          <p:cNvSpPr/>
          <p:nvPr/>
        </p:nvSpPr>
        <p:spPr>
          <a:xfrm>
            <a:off x="920346" y="3732284"/>
            <a:ext cx="10620307" cy="338554"/>
          </a:xfrm>
          <a:prstGeom prst="rect">
            <a:avLst/>
          </a:prstGeom>
          <a:ln>
            <a:solidFill>
              <a:srgbClr val="C00000"/>
            </a:solidFill>
          </a:ln>
        </p:spPr>
        <p:txBody>
          <a:bodyPr wrap="square">
            <a:spAutoFit/>
          </a:bodyPr>
          <a:lstStyle/>
          <a:p>
            <a:r>
              <a:rPr lang="es-ES" sz="1600" b="1" dirty="0">
                <a:solidFill>
                  <a:srgbClr val="C00000"/>
                </a:solidFill>
              </a:rPr>
              <a:t>Como disciplina:</a:t>
            </a:r>
            <a:r>
              <a:rPr lang="es-ES" sz="1600" dirty="0"/>
              <a:t> La arquitectura de datos se encarga de diseñar, crear y mantener la infraestructura de los datos.</a:t>
            </a:r>
            <a:endParaRPr lang="es-CO" sz="1600" dirty="0"/>
          </a:p>
        </p:txBody>
      </p:sp>
      <p:pic>
        <p:nvPicPr>
          <p:cNvPr id="14" name="Imagen 13"/>
          <p:cNvPicPr>
            <a:picLocks noChangeAspect="1"/>
          </p:cNvPicPr>
          <p:nvPr/>
        </p:nvPicPr>
        <p:blipFill>
          <a:blip r:embed="rId3"/>
          <a:stretch>
            <a:fillRect/>
          </a:stretch>
        </p:blipFill>
        <p:spPr>
          <a:xfrm>
            <a:off x="8053577" y="522744"/>
            <a:ext cx="1193662" cy="883954"/>
          </a:xfrm>
          <a:prstGeom prst="rect">
            <a:avLst/>
          </a:prstGeom>
        </p:spPr>
      </p:pic>
      <p:sp>
        <p:nvSpPr>
          <p:cNvPr id="3" name="CuadroTexto 2">
            <a:extLst>
              <a:ext uri="{FF2B5EF4-FFF2-40B4-BE49-F238E27FC236}">
                <a16:creationId xmlns:a16="http://schemas.microsoft.com/office/drawing/2014/main" id="{E48BBBCD-DF42-199E-A9DD-F54E15806DDC}"/>
              </a:ext>
            </a:extLst>
          </p:cNvPr>
          <p:cNvSpPr txBox="1"/>
          <p:nvPr/>
        </p:nvSpPr>
        <p:spPr>
          <a:xfrm>
            <a:off x="920346" y="2728458"/>
            <a:ext cx="10620307" cy="830997"/>
          </a:xfrm>
          <a:prstGeom prst="rect">
            <a:avLst/>
          </a:prstGeom>
          <a:ln>
            <a:solidFill>
              <a:srgbClr val="C00000"/>
            </a:solidFill>
          </a:ln>
        </p:spPr>
        <p:txBody>
          <a:bodyPr wrap="square">
            <a:spAutoFit/>
          </a:bodyPr>
          <a:lstStyle>
            <a:defPPr>
              <a:defRPr lang="es-CO"/>
            </a:defPPr>
            <a:lvl1pPr>
              <a:defRPr sz="1765"/>
            </a:lvl1pPr>
          </a:lstStyle>
          <a:p>
            <a:r>
              <a:rPr lang="es-MX" sz="1600" dirty="0"/>
              <a:t>Identificar las necesidades de datos de la empresa (independientemente de la estructura) y diseñar y mantener los planos maestros para satisfacer esas necesidades. Usar planos maestros para guiar la integración de datos, controlar los activos de datos y alinear las inversiones de datos con la estrategia de una organización.</a:t>
            </a:r>
            <a:endParaRPr lang="es-CO" sz="1600" dirty="0"/>
          </a:p>
        </p:txBody>
      </p:sp>
      <p:sp>
        <p:nvSpPr>
          <p:cNvPr id="7" name="CuadroTexto 6">
            <a:extLst>
              <a:ext uri="{FF2B5EF4-FFF2-40B4-BE49-F238E27FC236}">
                <a16:creationId xmlns:a16="http://schemas.microsoft.com/office/drawing/2014/main" id="{6E4789A2-C80A-DA16-A2EA-F0C9ADF27F5F}"/>
              </a:ext>
            </a:extLst>
          </p:cNvPr>
          <p:cNvSpPr txBox="1"/>
          <p:nvPr/>
        </p:nvSpPr>
        <p:spPr>
          <a:xfrm>
            <a:off x="838201" y="1228370"/>
            <a:ext cx="1152816" cy="369332"/>
          </a:xfrm>
          <a:prstGeom prst="rect">
            <a:avLst/>
          </a:prstGeom>
          <a:noFill/>
        </p:spPr>
        <p:txBody>
          <a:bodyPr wrap="none" rtlCol="0">
            <a:spAutoFit/>
          </a:bodyPr>
          <a:lstStyle/>
          <a:p>
            <a:r>
              <a:rPr lang="es-CO" b="1" dirty="0">
                <a:solidFill>
                  <a:srgbClr val="C00000"/>
                </a:solidFill>
              </a:rPr>
              <a:t>Definición</a:t>
            </a:r>
          </a:p>
        </p:txBody>
      </p:sp>
      <p:sp>
        <p:nvSpPr>
          <p:cNvPr id="15" name="CuadroTexto 14">
            <a:extLst>
              <a:ext uri="{FF2B5EF4-FFF2-40B4-BE49-F238E27FC236}">
                <a16:creationId xmlns:a16="http://schemas.microsoft.com/office/drawing/2014/main" id="{21E85E41-C3CA-0844-D980-D2B7B8512687}"/>
              </a:ext>
            </a:extLst>
          </p:cNvPr>
          <p:cNvSpPr txBox="1"/>
          <p:nvPr/>
        </p:nvSpPr>
        <p:spPr>
          <a:xfrm>
            <a:off x="838201" y="2309383"/>
            <a:ext cx="1003288" cy="369332"/>
          </a:xfrm>
          <a:prstGeom prst="rect">
            <a:avLst/>
          </a:prstGeom>
          <a:noFill/>
        </p:spPr>
        <p:txBody>
          <a:bodyPr wrap="none" rtlCol="0">
            <a:spAutoFit/>
          </a:bodyPr>
          <a:lstStyle/>
          <a:p>
            <a:r>
              <a:rPr lang="es-CO" b="1" dirty="0">
                <a:solidFill>
                  <a:srgbClr val="C00000"/>
                </a:solidFill>
              </a:rPr>
              <a:t>Objetivo</a:t>
            </a:r>
          </a:p>
        </p:txBody>
      </p:sp>
      <p:sp>
        <p:nvSpPr>
          <p:cNvPr id="9" name="Rectángulo 8">
            <a:extLst>
              <a:ext uri="{FF2B5EF4-FFF2-40B4-BE49-F238E27FC236}">
                <a16:creationId xmlns:a16="http://schemas.microsoft.com/office/drawing/2014/main" id="{452830F5-D599-4D18-8474-10F464337F05}"/>
              </a:ext>
            </a:extLst>
          </p:cNvPr>
          <p:cNvSpPr/>
          <p:nvPr/>
        </p:nvSpPr>
        <p:spPr>
          <a:xfrm>
            <a:off x="149689" y="4487826"/>
            <a:ext cx="2529839" cy="830997"/>
          </a:xfrm>
          <a:prstGeom prst="rect">
            <a:avLst/>
          </a:prstGeom>
        </p:spPr>
        <p:txBody>
          <a:bodyPr wrap="square">
            <a:spAutoFit/>
          </a:bodyPr>
          <a:lstStyle/>
          <a:p>
            <a:pPr algn="ctr"/>
            <a:r>
              <a:rPr lang="es-ES" sz="1600" dirty="0"/>
              <a:t>Describe cómo fluyen los datos de las transacciones corporativas</a:t>
            </a:r>
          </a:p>
        </p:txBody>
      </p:sp>
      <p:sp>
        <p:nvSpPr>
          <p:cNvPr id="10" name="Rectángulo 9">
            <a:extLst>
              <a:ext uri="{FF2B5EF4-FFF2-40B4-BE49-F238E27FC236}">
                <a16:creationId xmlns:a16="http://schemas.microsoft.com/office/drawing/2014/main" id="{BE796C98-80C3-404D-BC52-E992CF3FD55D}"/>
              </a:ext>
            </a:extLst>
          </p:cNvPr>
          <p:cNvSpPr/>
          <p:nvPr/>
        </p:nvSpPr>
        <p:spPr>
          <a:xfrm>
            <a:off x="3983034" y="5318823"/>
            <a:ext cx="2825014" cy="830997"/>
          </a:xfrm>
          <a:prstGeom prst="rect">
            <a:avLst/>
          </a:prstGeom>
        </p:spPr>
        <p:txBody>
          <a:bodyPr wrap="square">
            <a:spAutoFit/>
          </a:bodyPr>
          <a:lstStyle/>
          <a:p>
            <a:pPr lvl="1" algn="ctr"/>
            <a:r>
              <a:rPr lang="es-ES" sz="1600" dirty="0"/>
              <a:t>A través de las diversas capas de transformación e integración</a:t>
            </a:r>
          </a:p>
        </p:txBody>
      </p:sp>
      <p:sp>
        <p:nvSpPr>
          <p:cNvPr id="11" name="Marcador de contenido 2">
            <a:extLst>
              <a:ext uri="{FF2B5EF4-FFF2-40B4-BE49-F238E27FC236}">
                <a16:creationId xmlns:a16="http://schemas.microsoft.com/office/drawing/2014/main" id="{E45FA338-A567-428D-9BDF-BB517E3200A3}"/>
              </a:ext>
            </a:extLst>
          </p:cNvPr>
          <p:cNvSpPr txBox="1">
            <a:spLocks/>
          </p:cNvSpPr>
          <p:nvPr/>
        </p:nvSpPr>
        <p:spPr>
          <a:xfrm>
            <a:off x="8462074" y="4731798"/>
            <a:ext cx="3383280" cy="1174049"/>
          </a:xfrm>
          <a:prstGeom prst="rect">
            <a:avLst/>
          </a:prstGeom>
        </p:spPr>
        <p:txBody>
          <a:bodyPr vert="horz" lIns="91440" tIns="45720" rIns="91440" bIns="45720" rtlCol="0">
            <a:noAutofit/>
          </a:bodyPr>
          <a:lstStyle>
            <a:lvl1pPr marL="228605" indent="-228605" algn="l" defTabSz="914422"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Flama Condensed Light" panose="02000000000000000000" pitchFamily="50" charset="0"/>
                <a:ea typeface="+mn-ea"/>
                <a:cs typeface="+mn-cs"/>
              </a:defRPr>
            </a:lvl1pPr>
            <a:lvl2pPr marL="685816" indent="-228605" algn="l" defTabSz="914422"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Flama Condensed Light" panose="02000000000000000000" pitchFamily="50" charset="0"/>
                <a:ea typeface="+mn-ea"/>
                <a:cs typeface="+mn-cs"/>
              </a:defRPr>
            </a:lvl2pPr>
            <a:lvl3pPr marL="1143027" indent="-228605" algn="l" defTabSz="914422"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Flama Condensed Light" panose="02000000000000000000" pitchFamily="50" charset="0"/>
                <a:ea typeface="+mn-ea"/>
                <a:cs typeface="+mn-cs"/>
              </a:defRPr>
            </a:lvl3pPr>
            <a:lvl4pPr marL="1600239" indent="-228605" algn="l" defTabSz="914422"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Flama Condensed Light" panose="02000000000000000000" pitchFamily="50" charset="0"/>
                <a:ea typeface="+mn-ea"/>
                <a:cs typeface="+mn-cs"/>
              </a:defRPr>
            </a:lvl4pPr>
            <a:lvl5pPr marL="2057449" indent="-228605" algn="l" defTabSz="914422"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Flama Condensed Light" panose="02000000000000000000" pitchFamily="50" charset="0"/>
                <a:ea typeface="+mn-ea"/>
                <a:cs typeface="+mn-cs"/>
              </a:defRPr>
            </a:lvl5pPr>
            <a:lvl6pPr marL="2514660"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1"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2"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3"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s-ES" sz="1600" dirty="0"/>
              <a:t>Hasta las aplicaciones de soporte de decisiones que consultan el </a:t>
            </a:r>
            <a:r>
              <a:rPr lang="es-ES" sz="1600" dirty="0" err="1"/>
              <a:t>datawarehouse</a:t>
            </a:r>
            <a:r>
              <a:rPr lang="es-ES" sz="1600" dirty="0"/>
              <a:t> o alguna otra estructura de datos optimizada para informes y análisis.</a:t>
            </a:r>
            <a:endParaRPr lang="es-CO" sz="1600" dirty="0"/>
          </a:p>
        </p:txBody>
      </p:sp>
      <p:sp>
        <p:nvSpPr>
          <p:cNvPr id="12" name="Flecha curvada hacia abajo 5">
            <a:extLst>
              <a:ext uri="{FF2B5EF4-FFF2-40B4-BE49-F238E27FC236}">
                <a16:creationId xmlns:a16="http://schemas.microsoft.com/office/drawing/2014/main" id="{01DF6954-0D87-4DF3-B806-8DF5FE093EDA}"/>
              </a:ext>
            </a:extLst>
          </p:cNvPr>
          <p:cNvSpPr/>
          <p:nvPr/>
        </p:nvSpPr>
        <p:spPr>
          <a:xfrm rot="375832">
            <a:off x="2607937" y="4331102"/>
            <a:ext cx="2474360" cy="833338"/>
          </a:xfrm>
          <a:prstGeom prst="curvedDownArrow">
            <a:avLst>
              <a:gd name="adj1" fmla="val 25000"/>
              <a:gd name="adj2" fmla="val 80198"/>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sp>
        <p:nvSpPr>
          <p:cNvPr id="13" name="Flecha curvada hacia la derecha 6">
            <a:extLst>
              <a:ext uri="{FF2B5EF4-FFF2-40B4-BE49-F238E27FC236}">
                <a16:creationId xmlns:a16="http://schemas.microsoft.com/office/drawing/2014/main" id="{959B97AD-C663-4180-B517-F04C6EAD0898}"/>
              </a:ext>
            </a:extLst>
          </p:cNvPr>
          <p:cNvSpPr/>
          <p:nvPr/>
        </p:nvSpPr>
        <p:spPr>
          <a:xfrm rot="16200000">
            <a:off x="7442582" y="5030078"/>
            <a:ext cx="754333" cy="1856022"/>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spTree>
    <p:extLst>
      <p:ext uri="{BB962C8B-B14F-4D97-AF65-F5344CB8AC3E}">
        <p14:creationId xmlns:p14="http://schemas.microsoft.com/office/powerpoint/2010/main" val="261378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animBg="1"/>
      <p:bldP spid="7" grpId="0"/>
      <p:bldP spid="15" grpId="0"/>
      <p:bldP spid="9" grpId="0"/>
      <p:bldP spid="10" grpId="0"/>
      <p:bldP spid="11" grpId="0" build="p"/>
      <p:bldP spid="12" grpId="0" animBg="1"/>
      <p:bldP spid="13"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6393CFB1-295B-4470-D6AD-2E88B6A980FC}"/>
              </a:ext>
            </a:extLst>
          </p:cNvPr>
          <p:cNvSpPr txBox="1">
            <a:spLocks/>
          </p:cNvSpPr>
          <p:nvPr/>
        </p:nvSpPr>
        <p:spPr>
          <a:xfrm>
            <a:off x="1294905" y="341887"/>
            <a:ext cx="8409038" cy="1325563"/>
          </a:xfrm>
          <a:prstGeom prst="rect">
            <a:avLst/>
          </a:prstGeom>
          <a:ln>
            <a:noFill/>
          </a:ln>
        </p:spPr>
        <p:txBody>
          <a:bodyPr vert="horz" lIns="80682" tIns="40341" rIns="80682" bIns="40341" rtlCol="0" anchor="ctr">
            <a:normAutofit/>
          </a:bodyPr>
          <a:lstStyle>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ES" sz="3177" dirty="0"/>
              <a:t>Arquitectura de Datos</a:t>
            </a:r>
          </a:p>
          <a:p>
            <a:r>
              <a:rPr lang="es-ES" sz="3177" dirty="0"/>
              <a:t>Actividades</a:t>
            </a:r>
            <a:endParaRPr lang="es-CO" sz="3177" dirty="0"/>
          </a:p>
        </p:txBody>
      </p:sp>
      <p:sp>
        <p:nvSpPr>
          <p:cNvPr id="8" name="Rectángulo redondeado 5">
            <a:extLst>
              <a:ext uri="{FF2B5EF4-FFF2-40B4-BE49-F238E27FC236}">
                <a16:creationId xmlns:a16="http://schemas.microsoft.com/office/drawing/2014/main" id="{BAC13C6D-E09F-4E1D-A8A9-F09A3714921A}"/>
              </a:ext>
            </a:extLst>
          </p:cNvPr>
          <p:cNvSpPr/>
          <p:nvPr/>
        </p:nvSpPr>
        <p:spPr>
          <a:xfrm>
            <a:off x="1572347" y="1920499"/>
            <a:ext cx="2149729" cy="1118190"/>
          </a:xfrm>
          <a:prstGeom prst="roundRect">
            <a:avLst/>
          </a:prstGeom>
          <a:ln w="76200"/>
        </p:spPr>
        <p:style>
          <a:lnRef idx="2">
            <a:schemeClr val="accent3"/>
          </a:lnRef>
          <a:fillRef idx="1">
            <a:schemeClr val="lt1"/>
          </a:fillRef>
          <a:effectRef idx="0">
            <a:schemeClr val="accent3"/>
          </a:effectRef>
          <a:fontRef idx="minor">
            <a:schemeClr val="dk1"/>
          </a:fontRef>
        </p:style>
        <p:txBody>
          <a:bodyPr rtlCol="0" anchor="ctr"/>
          <a:lstStyle/>
          <a:p>
            <a:pPr algn="ctr"/>
            <a:r>
              <a:rPr lang="es-ES" sz="1765" dirty="0"/>
              <a:t>Formalización del nombrado de los datos</a:t>
            </a:r>
            <a:endParaRPr lang="es-CO" sz="1765" dirty="0"/>
          </a:p>
        </p:txBody>
      </p:sp>
      <p:sp>
        <p:nvSpPr>
          <p:cNvPr id="9" name="Rectángulo redondeado 7">
            <a:extLst>
              <a:ext uri="{FF2B5EF4-FFF2-40B4-BE49-F238E27FC236}">
                <a16:creationId xmlns:a16="http://schemas.microsoft.com/office/drawing/2014/main" id="{087C1D90-5DDB-F750-3EF6-A7AEEB6C2953}"/>
              </a:ext>
            </a:extLst>
          </p:cNvPr>
          <p:cNvSpPr/>
          <p:nvPr/>
        </p:nvSpPr>
        <p:spPr>
          <a:xfrm>
            <a:off x="3858771" y="1920499"/>
            <a:ext cx="2149729" cy="1118190"/>
          </a:xfrm>
          <a:prstGeom prst="roundRect">
            <a:avLst/>
          </a:prstGeom>
          <a:ln w="76200"/>
        </p:spPr>
        <p:style>
          <a:lnRef idx="2">
            <a:schemeClr val="accent3"/>
          </a:lnRef>
          <a:fillRef idx="1">
            <a:schemeClr val="lt1"/>
          </a:fillRef>
          <a:effectRef idx="0">
            <a:schemeClr val="accent3"/>
          </a:effectRef>
          <a:fontRef idx="minor">
            <a:schemeClr val="dk1"/>
          </a:fontRef>
        </p:style>
        <p:txBody>
          <a:bodyPr rtlCol="0" anchor="ctr"/>
          <a:lstStyle/>
          <a:p>
            <a:pPr algn="ctr"/>
            <a:r>
              <a:rPr lang="es-ES" sz="1765" dirty="0"/>
              <a:t>Definición de los Datos</a:t>
            </a:r>
            <a:endParaRPr lang="es-CO" sz="1765" dirty="0"/>
          </a:p>
        </p:txBody>
      </p:sp>
      <p:sp>
        <p:nvSpPr>
          <p:cNvPr id="10" name="Rectángulo redondeado 8">
            <a:extLst>
              <a:ext uri="{FF2B5EF4-FFF2-40B4-BE49-F238E27FC236}">
                <a16:creationId xmlns:a16="http://schemas.microsoft.com/office/drawing/2014/main" id="{44845D46-11BB-DA6E-C425-2E3FE3D43E07}"/>
              </a:ext>
            </a:extLst>
          </p:cNvPr>
          <p:cNvSpPr/>
          <p:nvPr/>
        </p:nvSpPr>
        <p:spPr>
          <a:xfrm>
            <a:off x="6144348" y="1920499"/>
            <a:ext cx="2149729" cy="1118190"/>
          </a:xfrm>
          <a:prstGeom prst="roundRect">
            <a:avLst/>
          </a:prstGeom>
          <a:ln w="76200"/>
        </p:spPr>
        <p:style>
          <a:lnRef idx="2">
            <a:schemeClr val="accent3"/>
          </a:lnRef>
          <a:fillRef idx="1">
            <a:schemeClr val="lt1"/>
          </a:fillRef>
          <a:effectRef idx="0">
            <a:schemeClr val="accent3"/>
          </a:effectRef>
          <a:fontRef idx="minor">
            <a:schemeClr val="dk1"/>
          </a:fontRef>
        </p:style>
        <p:txBody>
          <a:bodyPr rtlCol="0" anchor="ctr"/>
          <a:lstStyle/>
          <a:p>
            <a:pPr algn="ctr"/>
            <a:r>
              <a:rPr lang="es-ES" sz="1765" dirty="0"/>
              <a:t>Definición de Estructuras para  los Datos</a:t>
            </a:r>
            <a:endParaRPr lang="es-CO" sz="1765" dirty="0"/>
          </a:p>
        </p:txBody>
      </p:sp>
      <p:sp>
        <p:nvSpPr>
          <p:cNvPr id="11" name="Rectángulo redondeado 9">
            <a:extLst>
              <a:ext uri="{FF2B5EF4-FFF2-40B4-BE49-F238E27FC236}">
                <a16:creationId xmlns:a16="http://schemas.microsoft.com/office/drawing/2014/main" id="{EABABE31-8BD5-76D1-83BB-CA5A46199E60}"/>
              </a:ext>
            </a:extLst>
          </p:cNvPr>
          <p:cNvSpPr/>
          <p:nvPr/>
        </p:nvSpPr>
        <p:spPr>
          <a:xfrm>
            <a:off x="8461382" y="1920499"/>
            <a:ext cx="2149729" cy="1118190"/>
          </a:xfrm>
          <a:prstGeom prst="roundRect">
            <a:avLst/>
          </a:prstGeom>
          <a:ln w="76200"/>
        </p:spPr>
        <p:style>
          <a:lnRef idx="2">
            <a:schemeClr val="accent3"/>
          </a:lnRef>
          <a:fillRef idx="1">
            <a:schemeClr val="lt1"/>
          </a:fillRef>
          <a:effectRef idx="0">
            <a:schemeClr val="accent3"/>
          </a:effectRef>
          <a:fontRef idx="minor">
            <a:schemeClr val="dk1"/>
          </a:fontRef>
        </p:style>
        <p:txBody>
          <a:bodyPr rtlCol="0" anchor="ctr"/>
          <a:lstStyle/>
          <a:p>
            <a:pPr algn="ctr"/>
            <a:r>
              <a:rPr lang="es-ES" sz="1765" dirty="0"/>
              <a:t>Reglas para la integración de  los Datos</a:t>
            </a:r>
            <a:endParaRPr lang="es-CO" sz="1765" dirty="0"/>
          </a:p>
        </p:txBody>
      </p:sp>
      <p:sp>
        <p:nvSpPr>
          <p:cNvPr id="12" name="Rectángulo redondeado 10">
            <a:extLst>
              <a:ext uri="{FF2B5EF4-FFF2-40B4-BE49-F238E27FC236}">
                <a16:creationId xmlns:a16="http://schemas.microsoft.com/office/drawing/2014/main" id="{B8D87A82-7874-D84F-7794-40D18ADD76CC}"/>
              </a:ext>
            </a:extLst>
          </p:cNvPr>
          <p:cNvSpPr/>
          <p:nvPr/>
        </p:nvSpPr>
        <p:spPr>
          <a:xfrm>
            <a:off x="7360273" y="3332316"/>
            <a:ext cx="2149729" cy="1118190"/>
          </a:xfrm>
          <a:prstGeom prst="roundRect">
            <a:avLst/>
          </a:prstGeom>
          <a:ln w="76200"/>
        </p:spPr>
        <p:style>
          <a:lnRef idx="2">
            <a:schemeClr val="accent3"/>
          </a:lnRef>
          <a:fillRef idx="1">
            <a:schemeClr val="lt1"/>
          </a:fillRef>
          <a:effectRef idx="0">
            <a:schemeClr val="accent3"/>
          </a:effectRef>
          <a:fontRef idx="minor">
            <a:schemeClr val="dk1"/>
          </a:fontRef>
        </p:style>
        <p:txBody>
          <a:bodyPr rtlCol="0" anchor="ctr"/>
          <a:lstStyle/>
          <a:p>
            <a:pPr algn="ctr"/>
            <a:r>
              <a:rPr lang="es-ES" sz="1765" dirty="0"/>
              <a:t>Construcción de metadatos</a:t>
            </a:r>
            <a:endParaRPr lang="es-CO" sz="1765" dirty="0"/>
          </a:p>
        </p:txBody>
      </p:sp>
      <p:sp>
        <p:nvSpPr>
          <p:cNvPr id="13" name="Rectángulo redondeado 11">
            <a:extLst>
              <a:ext uri="{FF2B5EF4-FFF2-40B4-BE49-F238E27FC236}">
                <a16:creationId xmlns:a16="http://schemas.microsoft.com/office/drawing/2014/main" id="{B5AFB3D3-FA63-2E59-6BC8-5D2D24DFBC64}"/>
              </a:ext>
            </a:extLst>
          </p:cNvPr>
          <p:cNvSpPr/>
          <p:nvPr/>
        </p:nvSpPr>
        <p:spPr>
          <a:xfrm>
            <a:off x="2605896" y="3332316"/>
            <a:ext cx="2149729" cy="1118190"/>
          </a:xfrm>
          <a:prstGeom prst="roundRect">
            <a:avLst/>
          </a:prstGeom>
          <a:ln w="76200"/>
        </p:spPr>
        <p:style>
          <a:lnRef idx="2">
            <a:schemeClr val="accent3"/>
          </a:lnRef>
          <a:fillRef idx="1">
            <a:schemeClr val="lt1"/>
          </a:fillRef>
          <a:effectRef idx="0">
            <a:schemeClr val="accent3"/>
          </a:effectRef>
          <a:fontRef idx="minor">
            <a:schemeClr val="dk1"/>
          </a:fontRef>
        </p:style>
        <p:txBody>
          <a:bodyPr rtlCol="0" anchor="ctr"/>
          <a:lstStyle/>
          <a:p>
            <a:pPr algn="ctr"/>
            <a:r>
              <a:rPr lang="es-ES" sz="1765" dirty="0"/>
              <a:t>Calidad de  los Datos</a:t>
            </a:r>
            <a:endParaRPr lang="es-CO" sz="1765" dirty="0"/>
          </a:p>
        </p:txBody>
      </p:sp>
      <p:sp>
        <p:nvSpPr>
          <p:cNvPr id="14" name="Rectángulo redondeado 12">
            <a:extLst>
              <a:ext uri="{FF2B5EF4-FFF2-40B4-BE49-F238E27FC236}">
                <a16:creationId xmlns:a16="http://schemas.microsoft.com/office/drawing/2014/main" id="{8CA7507B-B595-A036-20AD-F43BC169D391}"/>
              </a:ext>
            </a:extLst>
          </p:cNvPr>
          <p:cNvSpPr/>
          <p:nvPr/>
        </p:nvSpPr>
        <p:spPr>
          <a:xfrm>
            <a:off x="4983085" y="3332316"/>
            <a:ext cx="2149729" cy="1118190"/>
          </a:xfrm>
          <a:prstGeom prst="roundRect">
            <a:avLst/>
          </a:prstGeom>
          <a:ln w="76200"/>
        </p:spPr>
        <p:style>
          <a:lnRef idx="2">
            <a:schemeClr val="accent3"/>
          </a:lnRef>
          <a:fillRef idx="1">
            <a:schemeClr val="lt1"/>
          </a:fillRef>
          <a:effectRef idx="0">
            <a:schemeClr val="accent3"/>
          </a:effectRef>
          <a:fontRef idx="minor">
            <a:schemeClr val="dk1"/>
          </a:fontRef>
        </p:style>
        <p:txBody>
          <a:bodyPr rtlCol="0" anchor="ctr"/>
          <a:lstStyle/>
          <a:p>
            <a:pPr algn="ctr"/>
            <a:r>
              <a:rPr lang="es-ES" sz="1765" dirty="0"/>
              <a:t>Reglas para la migración de los datos</a:t>
            </a:r>
            <a:endParaRPr lang="es-CO" sz="1765" dirty="0"/>
          </a:p>
        </p:txBody>
      </p:sp>
      <p:sp>
        <p:nvSpPr>
          <p:cNvPr id="17" name="Rectángulo redondeado 10">
            <a:extLst>
              <a:ext uri="{FF2B5EF4-FFF2-40B4-BE49-F238E27FC236}">
                <a16:creationId xmlns:a16="http://schemas.microsoft.com/office/drawing/2014/main" id="{13B90753-33E6-5A3F-E260-F16C5645BC77}"/>
              </a:ext>
            </a:extLst>
          </p:cNvPr>
          <p:cNvSpPr/>
          <p:nvPr/>
        </p:nvSpPr>
        <p:spPr>
          <a:xfrm>
            <a:off x="3439638" y="4744134"/>
            <a:ext cx="2564132" cy="1118190"/>
          </a:xfrm>
          <a:prstGeom prst="roundRect">
            <a:avLst/>
          </a:prstGeom>
          <a:ln w="76200"/>
        </p:spPr>
        <p:style>
          <a:lnRef idx="2">
            <a:schemeClr val="accent3"/>
          </a:lnRef>
          <a:fillRef idx="1">
            <a:schemeClr val="lt1"/>
          </a:fillRef>
          <a:effectRef idx="0">
            <a:schemeClr val="accent3"/>
          </a:effectRef>
          <a:fontRef idx="minor">
            <a:schemeClr val="dk1"/>
          </a:fontRef>
        </p:style>
        <p:txBody>
          <a:bodyPr rtlCol="0" anchor="ctr"/>
          <a:lstStyle/>
          <a:p>
            <a:pPr algn="ctr"/>
            <a:r>
              <a:rPr lang="es-ES" sz="1765" dirty="0"/>
              <a:t>Alineación de la estrategia de datos con la estrategia corporativa</a:t>
            </a:r>
            <a:endParaRPr lang="es-CO" sz="1765" dirty="0"/>
          </a:p>
        </p:txBody>
      </p:sp>
      <p:sp>
        <p:nvSpPr>
          <p:cNvPr id="18" name="Rectángulo redondeado 10">
            <a:extLst>
              <a:ext uri="{FF2B5EF4-FFF2-40B4-BE49-F238E27FC236}">
                <a16:creationId xmlns:a16="http://schemas.microsoft.com/office/drawing/2014/main" id="{0BA51FD4-F2F4-5C54-D7F5-F987E0338C04}"/>
              </a:ext>
            </a:extLst>
          </p:cNvPr>
          <p:cNvSpPr/>
          <p:nvPr/>
        </p:nvSpPr>
        <p:spPr>
          <a:xfrm>
            <a:off x="6342987" y="4744134"/>
            <a:ext cx="2416811" cy="1118190"/>
          </a:xfrm>
          <a:prstGeom prst="roundRect">
            <a:avLst/>
          </a:prstGeom>
          <a:ln w="76200"/>
        </p:spPr>
        <p:style>
          <a:lnRef idx="2">
            <a:schemeClr val="accent3"/>
          </a:lnRef>
          <a:fillRef idx="1">
            <a:schemeClr val="lt1"/>
          </a:fillRef>
          <a:effectRef idx="0">
            <a:schemeClr val="accent3"/>
          </a:effectRef>
          <a:fontRef idx="minor">
            <a:schemeClr val="dk1"/>
          </a:fontRef>
        </p:style>
        <p:txBody>
          <a:bodyPr rtlCol="0" anchor="ctr"/>
          <a:lstStyle/>
          <a:p>
            <a:pPr algn="ctr"/>
            <a:r>
              <a:rPr lang="es-ES" sz="1765" dirty="0"/>
              <a:t>Establecer un vocabulario estándar para los datos</a:t>
            </a:r>
            <a:endParaRPr lang="es-CO" sz="1765" dirty="0"/>
          </a:p>
        </p:txBody>
      </p:sp>
    </p:spTree>
    <p:extLst>
      <p:ext uri="{BB962C8B-B14F-4D97-AF65-F5344CB8AC3E}">
        <p14:creationId xmlns:p14="http://schemas.microsoft.com/office/powerpoint/2010/main" val="3156561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7" grpId="0" animBg="1"/>
      <p:bldP spid="1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txBox="1">
            <a:spLocks/>
          </p:cNvSpPr>
          <p:nvPr/>
        </p:nvSpPr>
        <p:spPr>
          <a:xfrm>
            <a:off x="838202" y="365127"/>
            <a:ext cx="8158315" cy="1325563"/>
          </a:xfrm>
          <a:prstGeom prst="rect">
            <a:avLst/>
          </a:prstGeom>
          <a:ln>
            <a:noFill/>
          </a:ln>
        </p:spPr>
        <p:txBody>
          <a:bodyPr vert="horz" lIns="80682" tIns="40341" rIns="80682" bIns="40341" rtlCol="0" anchor="ctr">
            <a:normAutofit/>
          </a:bodyPr>
          <a:lstStyle>
            <a:defPPr>
              <a:defRPr lang="es-CO"/>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ES" sz="3177" dirty="0"/>
              <a:t>Ciclo de Arquitectura Basada en TOGAF</a:t>
            </a:r>
            <a:endParaRPr lang="es-CO" sz="3177" dirty="0"/>
          </a:p>
        </p:txBody>
      </p:sp>
      <p:graphicFrame>
        <p:nvGraphicFramePr>
          <p:cNvPr id="3" name="Diagrama 2"/>
          <p:cNvGraphicFramePr/>
          <p:nvPr>
            <p:extLst>
              <p:ext uri="{D42A27DB-BD31-4B8C-83A1-F6EECF244321}">
                <p14:modId xmlns:p14="http://schemas.microsoft.com/office/powerpoint/2010/main" val="3085691464"/>
              </p:ext>
            </p:extLst>
          </p:nvPr>
        </p:nvGraphicFramePr>
        <p:xfrm>
          <a:off x="4709161" y="1935480"/>
          <a:ext cx="7152477" cy="38252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Esquina doblada 4">
            <a:extLst>
              <a:ext uri="{FF2B5EF4-FFF2-40B4-BE49-F238E27FC236}">
                <a16:creationId xmlns:a16="http://schemas.microsoft.com/office/drawing/2014/main" id="{4D89B510-3C3D-4C90-AFF4-D239A041ED50}"/>
              </a:ext>
            </a:extLst>
          </p:cNvPr>
          <p:cNvSpPr/>
          <p:nvPr/>
        </p:nvSpPr>
        <p:spPr>
          <a:xfrm>
            <a:off x="330362" y="2423477"/>
            <a:ext cx="3235797" cy="1005523"/>
          </a:xfrm>
          <a:prstGeom prst="foldedCorner">
            <a:avLst/>
          </a:prstGeom>
        </p:spPr>
        <p:style>
          <a:lnRef idx="2">
            <a:schemeClr val="accent2"/>
          </a:lnRef>
          <a:fillRef idx="1">
            <a:schemeClr val="lt1"/>
          </a:fillRef>
          <a:effectRef idx="0">
            <a:schemeClr val="accent2"/>
          </a:effectRef>
          <a:fontRef idx="minor">
            <a:schemeClr val="dk1"/>
          </a:fontRef>
        </p:style>
        <p:txBody>
          <a:bodyPr rtlCol="0" anchor="t"/>
          <a:lstStyle/>
          <a:p>
            <a:r>
              <a:rPr lang="es-ES" sz="1400" dirty="0">
                <a:solidFill>
                  <a:schemeClr val="tx2"/>
                </a:solidFill>
              </a:rPr>
              <a:t>Documentos Generales</a:t>
            </a:r>
          </a:p>
          <a:p>
            <a:r>
              <a:rPr lang="es-ES" sz="1400" dirty="0">
                <a:solidFill>
                  <a:schemeClr val="tx2"/>
                </a:solidFill>
              </a:rPr>
              <a:t>Borradores de definición de Arquitectura</a:t>
            </a:r>
          </a:p>
          <a:p>
            <a:r>
              <a:rPr lang="es-ES" sz="1400" dirty="0">
                <a:solidFill>
                  <a:schemeClr val="tx2"/>
                </a:solidFill>
              </a:rPr>
              <a:t>(línea base (As </a:t>
            </a:r>
            <a:r>
              <a:rPr lang="es-ES" sz="1400" dirty="0" err="1">
                <a:solidFill>
                  <a:schemeClr val="tx2"/>
                </a:solidFill>
              </a:rPr>
              <a:t>is</a:t>
            </a:r>
            <a:r>
              <a:rPr lang="es-ES" sz="1400" dirty="0">
                <a:solidFill>
                  <a:schemeClr val="tx2"/>
                </a:solidFill>
              </a:rPr>
              <a:t>) – </a:t>
            </a:r>
            <a:r>
              <a:rPr lang="es-ES" sz="1400" dirty="0" err="1">
                <a:solidFill>
                  <a:schemeClr val="tx2"/>
                </a:solidFill>
              </a:rPr>
              <a:t>To</a:t>
            </a:r>
            <a:r>
              <a:rPr lang="es-ES" sz="1400" dirty="0">
                <a:solidFill>
                  <a:schemeClr val="tx2"/>
                </a:solidFill>
              </a:rPr>
              <a:t> Be)</a:t>
            </a:r>
          </a:p>
          <a:p>
            <a:r>
              <a:rPr lang="es-ES" sz="1400" dirty="0">
                <a:solidFill>
                  <a:schemeClr val="tx2"/>
                </a:solidFill>
              </a:rPr>
              <a:t>Especificación de Requerimientos</a:t>
            </a:r>
          </a:p>
        </p:txBody>
      </p:sp>
      <p:sp>
        <p:nvSpPr>
          <p:cNvPr id="5" name="Esquina doblada 4">
            <a:extLst>
              <a:ext uri="{FF2B5EF4-FFF2-40B4-BE49-F238E27FC236}">
                <a16:creationId xmlns:a16="http://schemas.microsoft.com/office/drawing/2014/main" id="{DAB18B4D-8430-4015-A759-1B3B52AE2201}"/>
              </a:ext>
            </a:extLst>
          </p:cNvPr>
          <p:cNvSpPr/>
          <p:nvPr/>
        </p:nvSpPr>
        <p:spPr>
          <a:xfrm>
            <a:off x="330361" y="4161787"/>
            <a:ext cx="3235797" cy="1462722"/>
          </a:xfrm>
          <a:prstGeom prst="foldedCorner">
            <a:avLst/>
          </a:prstGeom>
        </p:spPr>
        <p:style>
          <a:lnRef idx="2">
            <a:schemeClr val="accent2"/>
          </a:lnRef>
          <a:fillRef idx="1">
            <a:schemeClr val="lt1"/>
          </a:fillRef>
          <a:effectRef idx="0">
            <a:schemeClr val="accent2"/>
          </a:effectRef>
          <a:fontRef idx="minor">
            <a:schemeClr val="dk1"/>
          </a:fontRef>
        </p:style>
        <p:txBody>
          <a:bodyPr rtlCol="0" anchor="t"/>
          <a:lstStyle/>
          <a:p>
            <a:r>
              <a:rPr lang="es-ES" sz="1400" dirty="0">
                <a:solidFill>
                  <a:schemeClr val="tx2"/>
                </a:solidFill>
              </a:rPr>
              <a:t>Componentes  de la Arquitectura desarrollados para el Roadmap</a:t>
            </a:r>
          </a:p>
          <a:p>
            <a:r>
              <a:rPr lang="es-ES" sz="1400" dirty="0">
                <a:solidFill>
                  <a:schemeClr val="tx2"/>
                </a:solidFill>
              </a:rPr>
              <a:t>Artefactos Actualizados</a:t>
            </a:r>
          </a:p>
          <a:p>
            <a:r>
              <a:rPr lang="es-ES" sz="1400" dirty="0">
                <a:solidFill>
                  <a:schemeClr val="tx2"/>
                </a:solidFill>
              </a:rPr>
              <a:t>Nuevas políticas y definiciones para los datos</a:t>
            </a:r>
          </a:p>
          <a:p>
            <a:r>
              <a:rPr lang="es-ES" sz="1400" dirty="0">
                <a:solidFill>
                  <a:schemeClr val="tx2"/>
                </a:solidFill>
              </a:rPr>
              <a:t>Nueva versión del As </a:t>
            </a:r>
            <a:r>
              <a:rPr lang="es-ES" sz="1400" dirty="0" err="1">
                <a:solidFill>
                  <a:schemeClr val="tx2"/>
                </a:solidFill>
              </a:rPr>
              <a:t>Is</a:t>
            </a:r>
            <a:endParaRPr lang="es-ES" sz="1400" dirty="0">
              <a:solidFill>
                <a:schemeClr val="tx2"/>
              </a:solidFill>
            </a:endParaRPr>
          </a:p>
          <a:p>
            <a:endParaRPr lang="es-ES" sz="1400" dirty="0">
              <a:solidFill>
                <a:schemeClr val="tx2"/>
              </a:solidFill>
            </a:endParaRPr>
          </a:p>
        </p:txBody>
      </p:sp>
      <p:sp>
        <p:nvSpPr>
          <p:cNvPr id="6" name="Flecha: a la derecha 5">
            <a:extLst>
              <a:ext uri="{FF2B5EF4-FFF2-40B4-BE49-F238E27FC236}">
                <a16:creationId xmlns:a16="http://schemas.microsoft.com/office/drawing/2014/main" id="{5AEB05DD-B845-4C1C-A4FC-DA9525E6ED46}"/>
              </a:ext>
            </a:extLst>
          </p:cNvPr>
          <p:cNvSpPr/>
          <p:nvPr/>
        </p:nvSpPr>
        <p:spPr>
          <a:xfrm>
            <a:off x="3733801" y="2697638"/>
            <a:ext cx="777240" cy="4572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419"/>
          </a:p>
        </p:txBody>
      </p:sp>
      <p:sp>
        <p:nvSpPr>
          <p:cNvPr id="7" name="Flecha: a la derecha 6">
            <a:extLst>
              <a:ext uri="{FF2B5EF4-FFF2-40B4-BE49-F238E27FC236}">
                <a16:creationId xmlns:a16="http://schemas.microsoft.com/office/drawing/2014/main" id="{82494944-5589-4A78-A492-8E5C2B378B17}"/>
              </a:ext>
            </a:extLst>
          </p:cNvPr>
          <p:cNvSpPr/>
          <p:nvPr/>
        </p:nvSpPr>
        <p:spPr>
          <a:xfrm rot="10800000">
            <a:off x="3733801" y="4664548"/>
            <a:ext cx="777240" cy="4572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419"/>
          </a:p>
        </p:txBody>
      </p:sp>
    </p:spTree>
    <p:extLst>
      <p:ext uri="{BB962C8B-B14F-4D97-AF65-F5344CB8AC3E}">
        <p14:creationId xmlns:p14="http://schemas.microsoft.com/office/powerpoint/2010/main" val="75008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dgm id="{F5B45C25-D1BF-4474-A3EA-4472223B8D2F}"/>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graphicEl>
                                              <a:dgm id="{1384EF0C-BDA8-4497-A881-D7208C4B337E}"/>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graphicEl>
                                              <a:dgm id="{5DA4520E-563D-4822-92AC-81FB71B61A3E}"/>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graphicEl>
                                              <a:dgm id="{17DDA339-A177-40B3-974D-A32E464DE49B}"/>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graphicEl>
                                              <a:dgm id="{AC7E88DB-602B-4475-9966-262FAE79BD4C}"/>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graphicEl>
                                              <a:dgm id="{64161D8A-DCEF-47FF-BB91-03931210DC0F}"/>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graphicEl>
                                              <a:dgm id="{B0E79E7B-C466-42FC-A5FC-C266DC558D7C}"/>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graphicEl>
                                              <a:dgm id="{B16B3B4A-7840-420B-BEE4-7713DD068243}"/>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graphicEl>
                                              <a:dgm id="{B6FD6269-E9BC-4B9B-8F34-05A05C1EFBFC}"/>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graphicEl>
                                              <a:dgm id="{8BE4A493-9A6F-4B92-AF70-600DCC57195C}"/>
                                            </p:graphic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graphicEl>
                                              <a:dgm id="{316164DA-BE6A-434A-8343-D62D782C89CC}"/>
                                            </p:graphic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one"/>
        </p:bldSub>
      </p:bldGraphic>
      <p:bldP spid="4" grpId="0" animBg="1"/>
      <p:bldP spid="5"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1352578" y="1570339"/>
            <a:ext cx="9775946" cy="635559"/>
          </a:xfrm>
          <a:prstGeom prst="rect">
            <a:avLst/>
          </a:prstGeom>
          <a:noFill/>
          <a:ln>
            <a:noFill/>
          </a:ln>
        </p:spPr>
        <p:txBody>
          <a:bodyPr wrap="none" rtlCol="0">
            <a:spAutoFit/>
          </a:bodyPr>
          <a:lstStyle/>
          <a:p>
            <a:r>
              <a:rPr lang="es-CO" sz="1765" dirty="0"/>
              <a:t>Son metadatos valiosos para entender todo lo relacionado con la Data de la organización. </a:t>
            </a:r>
          </a:p>
          <a:p>
            <a:r>
              <a:rPr lang="es-ES" sz="1765" dirty="0"/>
              <a:t>Deben almacenarse y administrarse en un repositorio de artefactos de arquitectura empresarial. (DAMA)</a:t>
            </a:r>
            <a:endParaRPr lang="es-CO" sz="1765" dirty="0"/>
          </a:p>
        </p:txBody>
      </p:sp>
      <p:sp>
        <p:nvSpPr>
          <p:cNvPr id="3" name="Título 1"/>
          <p:cNvSpPr txBox="1">
            <a:spLocks/>
          </p:cNvSpPr>
          <p:nvPr/>
        </p:nvSpPr>
        <p:spPr>
          <a:xfrm>
            <a:off x="627529" y="484657"/>
            <a:ext cx="6044360" cy="860049"/>
          </a:xfrm>
          <a:prstGeom prst="rect">
            <a:avLst/>
          </a:prstGeom>
          <a:ln>
            <a:noFill/>
          </a:ln>
        </p:spPr>
        <p:txBody>
          <a:bodyPr vert="horz" lIns="80682" tIns="40341" rIns="80682" bIns="40341" rtlCol="0" anchor="ctr">
            <a:normAutofit/>
          </a:bodyPr>
          <a:lstStyle>
            <a:defPPr>
              <a:defRPr lang="es-CO"/>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pPr algn="l"/>
            <a:r>
              <a:rPr lang="es-ES" sz="4000" dirty="0"/>
              <a:t>Artefactos Arquitectónicos</a:t>
            </a:r>
            <a:endParaRPr lang="es-CO" sz="4000" dirty="0"/>
          </a:p>
        </p:txBody>
      </p:sp>
      <p:pic>
        <p:nvPicPr>
          <p:cNvPr id="10" name="Gráfico 9" descr="Tabla">
            <a:extLst>
              <a:ext uri="{FF2B5EF4-FFF2-40B4-BE49-F238E27FC236}">
                <a16:creationId xmlns:a16="http://schemas.microsoft.com/office/drawing/2014/main" id="{3074121E-2587-4737-B938-B325710B2D2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298484" y="2831354"/>
            <a:ext cx="1195294" cy="1195294"/>
          </a:xfrm>
          <a:prstGeom prst="rect">
            <a:avLst/>
          </a:prstGeom>
        </p:spPr>
      </p:pic>
      <p:pic>
        <p:nvPicPr>
          <p:cNvPr id="12" name="Gráfico 11" descr="Base de datos">
            <a:extLst>
              <a:ext uri="{FF2B5EF4-FFF2-40B4-BE49-F238E27FC236}">
                <a16:creationId xmlns:a16="http://schemas.microsoft.com/office/drawing/2014/main" id="{C17DA350-3F56-4B6A-9EEE-83C05F3C2FD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27336" y="2928470"/>
            <a:ext cx="1001059" cy="1001059"/>
          </a:xfrm>
          <a:prstGeom prst="rect">
            <a:avLst/>
          </a:prstGeom>
        </p:spPr>
      </p:pic>
      <p:sp>
        <p:nvSpPr>
          <p:cNvPr id="15" name="CuadroTexto 14">
            <a:extLst>
              <a:ext uri="{FF2B5EF4-FFF2-40B4-BE49-F238E27FC236}">
                <a16:creationId xmlns:a16="http://schemas.microsoft.com/office/drawing/2014/main" id="{427E094D-D036-41F7-805B-76E78C000391}"/>
              </a:ext>
            </a:extLst>
          </p:cNvPr>
          <p:cNvSpPr txBox="1"/>
          <p:nvPr/>
        </p:nvSpPr>
        <p:spPr>
          <a:xfrm>
            <a:off x="5453504" y="4062214"/>
            <a:ext cx="908967" cy="336695"/>
          </a:xfrm>
          <a:prstGeom prst="rect">
            <a:avLst/>
          </a:prstGeom>
          <a:noFill/>
        </p:spPr>
        <p:txBody>
          <a:bodyPr wrap="none" rtlCol="0">
            <a:spAutoFit/>
          </a:bodyPr>
          <a:lstStyle/>
          <a:p>
            <a:r>
              <a:rPr lang="es-ES" sz="1588" dirty="0"/>
              <a:t>Matrices</a:t>
            </a:r>
            <a:endParaRPr lang="es-CO" sz="1588" dirty="0"/>
          </a:p>
        </p:txBody>
      </p:sp>
      <p:sp>
        <p:nvSpPr>
          <p:cNvPr id="16" name="CuadroTexto 15">
            <a:extLst>
              <a:ext uri="{FF2B5EF4-FFF2-40B4-BE49-F238E27FC236}">
                <a16:creationId xmlns:a16="http://schemas.microsoft.com/office/drawing/2014/main" id="{F5D86AF2-9E09-429F-BE49-17B24526217E}"/>
              </a:ext>
            </a:extLst>
          </p:cNvPr>
          <p:cNvSpPr txBox="1"/>
          <p:nvPr/>
        </p:nvSpPr>
        <p:spPr>
          <a:xfrm>
            <a:off x="8185239" y="4026648"/>
            <a:ext cx="990015" cy="336695"/>
          </a:xfrm>
          <a:prstGeom prst="rect">
            <a:avLst/>
          </a:prstGeom>
          <a:noFill/>
        </p:spPr>
        <p:txBody>
          <a:bodyPr wrap="none" rtlCol="0">
            <a:spAutoFit/>
          </a:bodyPr>
          <a:lstStyle/>
          <a:p>
            <a:r>
              <a:rPr lang="es-ES" sz="1588" dirty="0"/>
              <a:t>Catálogos</a:t>
            </a:r>
            <a:endParaRPr lang="es-CO" sz="1588" dirty="0"/>
          </a:p>
        </p:txBody>
      </p:sp>
      <p:pic>
        <p:nvPicPr>
          <p:cNvPr id="18" name="Gráfico 17" descr="Compás de dibujo">
            <a:extLst>
              <a:ext uri="{FF2B5EF4-FFF2-40B4-BE49-F238E27FC236}">
                <a16:creationId xmlns:a16="http://schemas.microsoft.com/office/drawing/2014/main" id="{A4D38CEE-88AE-48D8-A70F-DEE9BC47E69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758554" y="3025588"/>
            <a:ext cx="806824" cy="806824"/>
          </a:xfrm>
          <a:prstGeom prst="rect">
            <a:avLst/>
          </a:prstGeom>
        </p:spPr>
      </p:pic>
      <p:sp>
        <p:nvSpPr>
          <p:cNvPr id="19" name="CuadroTexto 18">
            <a:extLst>
              <a:ext uri="{FF2B5EF4-FFF2-40B4-BE49-F238E27FC236}">
                <a16:creationId xmlns:a16="http://schemas.microsoft.com/office/drawing/2014/main" id="{DF5621AB-69E5-4F27-AB43-8136A502EE55}"/>
              </a:ext>
            </a:extLst>
          </p:cNvPr>
          <p:cNvSpPr txBox="1"/>
          <p:nvPr/>
        </p:nvSpPr>
        <p:spPr>
          <a:xfrm>
            <a:off x="2645536" y="4026648"/>
            <a:ext cx="1054135" cy="336695"/>
          </a:xfrm>
          <a:prstGeom prst="rect">
            <a:avLst/>
          </a:prstGeom>
          <a:noFill/>
        </p:spPr>
        <p:txBody>
          <a:bodyPr wrap="none" rtlCol="0">
            <a:spAutoFit/>
          </a:bodyPr>
          <a:lstStyle/>
          <a:p>
            <a:r>
              <a:rPr lang="es-ES" sz="1588" dirty="0"/>
              <a:t>Diagramas</a:t>
            </a:r>
            <a:endParaRPr lang="es-CO" sz="1588" dirty="0"/>
          </a:p>
        </p:txBody>
      </p:sp>
      <p:sp>
        <p:nvSpPr>
          <p:cNvPr id="4" name="CuadroTexto 3">
            <a:extLst>
              <a:ext uri="{FF2B5EF4-FFF2-40B4-BE49-F238E27FC236}">
                <a16:creationId xmlns:a16="http://schemas.microsoft.com/office/drawing/2014/main" id="{5171453F-F986-4E66-8E32-43A411FEE1D4}"/>
              </a:ext>
            </a:extLst>
          </p:cNvPr>
          <p:cNvSpPr txBox="1"/>
          <p:nvPr/>
        </p:nvSpPr>
        <p:spPr>
          <a:xfrm>
            <a:off x="6794624" y="5750279"/>
            <a:ext cx="5155322" cy="307777"/>
          </a:xfrm>
          <a:prstGeom prst="rect">
            <a:avLst/>
          </a:prstGeom>
          <a:noFill/>
        </p:spPr>
        <p:txBody>
          <a:bodyPr wrap="none" rtlCol="0">
            <a:spAutoFit/>
          </a:bodyPr>
          <a:lstStyle/>
          <a:p>
            <a:r>
              <a:rPr lang="es-ES" sz="1400" b="1" dirty="0">
                <a:solidFill>
                  <a:srgbClr val="FF0000"/>
                </a:solidFill>
              </a:rPr>
              <a:t>*Ver en el anexo de esta presentación ejemplos de estos artefactos</a:t>
            </a:r>
            <a:endParaRPr lang="es-419" sz="1400" b="1" dirty="0">
              <a:solidFill>
                <a:srgbClr val="FF0000"/>
              </a:solidFill>
            </a:endParaRPr>
          </a:p>
        </p:txBody>
      </p:sp>
    </p:spTree>
    <p:extLst>
      <p:ext uri="{BB962C8B-B14F-4D97-AF65-F5344CB8AC3E}">
        <p14:creationId xmlns:p14="http://schemas.microsoft.com/office/powerpoint/2010/main" val="4237673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C31B183-E52D-457E-8F24-2DF11A475504}"/>
              </a:ext>
            </a:extLst>
          </p:cNvPr>
          <p:cNvSpPr>
            <a:spLocks noGrp="1"/>
          </p:cNvSpPr>
          <p:nvPr>
            <p:ph idx="1"/>
          </p:nvPr>
        </p:nvSpPr>
        <p:spPr>
          <a:xfrm>
            <a:off x="962711" y="2725680"/>
            <a:ext cx="5614359" cy="1325563"/>
          </a:xfrm>
        </p:spPr>
        <p:txBody>
          <a:bodyPr>
            <a:normAutofit/>
          </a:bodyPr>
          <a:lstStyle/>
          <a:p>
            <a:r>
              <a:rPr lang="es-ES" sz="2000" dirty="0"/>
              <a:t>Tome la plantilla y construya el Roadmap para gestionar la arquitectura de datos</a:t>
            </a:r>
            <a:endParaRPr lang="es-419" sz="2000" dirty="0"/>
          </a:p>
        </p:txBody>
      </p:sp>
      <p:sp>
        <p:nvSpPr>
          <p:cNvPr id="4" name="Marcador de número de diapositiva 3">
            <a:extLst>
              <a:ext uri="{FF2B5EF4-FFF2-40B4-BE49-F238E27FC236}">
                <a16:creationId xmlns:a16="http://schemas.microsoft.com/office/drawing/2014/main" id="{2A7BBF9E-B783-48AA-A2C5-EEF62E98EEA6}"/>
              </a:ext>
            </a:extLst>
          </p:cNvPr>
          <p:cNvSpPr>
            <a:spLocks noGrp="1"/>
          </p:cNvSpPr>
          <p:nvPr>
            <p:ph type="sldNum" sz="quarter" idx="12"/>
          </p:nvPr>
        </p:nvSpPr>
        <p:spPr/>
        <p:txBody>
          <a:bodyPr/>
          <a:lstStyle/>
          <a:p>
            <a:fld id="{31C52531-C0F7-4A3B-9293-860134404F61}" type="slidenum">
              <a:rPr lang="es-CO" smtClean="0"/>
              <a:t>46</a:t>
            </a:fld>
            <a:endParaRPr lang="es-CO"/>
          </a:p>
        </p:txBody>
      </p:sp>
      <p:sp>
        <p:nvSpPr>
          <p:cNvPr id="5" name="Título 1">
            <a:extLst>
              <a:ext uri="{FF2B5EF4-FFF2-40B4-BE49-F238E27FC236}">
                <a16:creationId xmlns:a16="http://schemas.microsoft.com/office/drawing/2014/main" id="{448232AC-B44B-4B10-96BB-91F302C778D0}"/>
              </a:ext>
            </a:extLst>
          </p:cNvPr>
          <p:cNvSpPr>
            <a:spLocks noGrp="1"/>
          </p:cNvSpPr>
          <p:nvPr>
            <p:ph type="title"/>
          </p:nvPr>
        </p:nvSpPr>
        <p:spPr>
          <a:xfrm>
            <a:off x="469796" y="172559"/>
            <a:ext cx="11038055" cy="1325563"/>
          </a:xfrm>
        </p:spPr>
        <p:txBody>
          <a:bodyPr>
            <a:normAutofit/>
          </a:bodyPr>
          <a:lstStyle/>
          <a:p>
            <a:r>
              <a:rPr lang="es-ES" sz="4000" dirty="0"/>
              <a:t>Actividad 4</a:t>
            </a:r>
            <a:endParaRPr lang="es-CO" sz="4000" dirty="0"/>
          </a:p>
        </p:txBody>
      </p:sp>
      <p:pic>
        <p:nvPicPr>
          <p:cNvPr id="7" name="Imagen 6">
            <a:extLst>
              <a:ext uri="{FF2B5EF4-FFF2-40B4-BE49-F238E27FC236}">
                <a16:creationId xmlns:a16="http://schemas.microsoft.com/office/drawing/2014/main" id="{1AEC1609-0F24-4D34-A149-694B17DFCFAE}"/>
              </a:ext>
            </a:extLst>
          </p:cNvPr>
          <p:cNvPicPr>
            <a:picLocks noChangeAspect="1"/>
          </p:cNvPicPr>
          <p:nvPr/>
        </p:nvPicPr>
        <p:blipFill>
          <a:blip r:embed="rId2"/>
          <a:stretch>
            <a:fillRect/>
          </a:stretch>
        </p:blipFill>
        <p:spPr>
          <a:xfrm>
            <a:off x="7076165" y="2042270"/>
            <a:ext cx="3180538" cy="2091548"/>
          </a:xfrm>
          <a:prstGeom prst="rect">
            <a:avLst/>
          </a:prstGeom>
        </p:spPr>
      </p:pic>
    </p:spTree>
    <p:extLst>
      <p:ext uri="{BB962C8B-B14F-4D97-AF65-F5344CB8AC3E}">
        <p14:creationId xmlns:p14="http://schemas.microsoft.com/office/powerpoint/2010/main" val="36182003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3">
            <a:extLst>
              <a:ext uri="{FF2B5EF4-FFF2-40B4-BE49-F238E27FC236}">
                <a16:creationId xmlns:a16="http://schemas.microsoft.com/office/drawing/2014/main" id="{5F6E044D-53F5-4836-A5A9-6E7684BBB30A}"/>
              </a:ext>
            </a:extLst>
          </p:cNvPr>
          <p:cNvSpPr txBox="1">
            <a:spLocks/>
          </p:cNvSpPr>
          <p:nvPr/>
        </p:nvSpPr>
        <p:spPr>
          <a:xfrm>
            <a:off x="3910989" y="4409858"/>
            <a:ext cx="7771076" cy="1495184"/>
          </a:xfrm>
          <a:prstGeom prst="rect">
            <a:avLst/>
          </a:prstGeom>
        </p:spPr>
        <p:txBody>
          <a:bodyPr>
            <a:normAutofit lnSpcReduction="10000"/>
          </a:bodyPr>
          <a:lstStyle>
            <a:lvl1pPr algn="l" defTabSz="914422" rtl="0" eaLnBrk="1" latinLnBrk="0" hangingPunct="1">
              <a:lnSpc>
                <a:spcPct val="90000"/>
              </a:lnSpc>
              <a:spcBef>
                <a:spcPct val="0"/>
              </a:spcBef>
              <a:buNone/>
              <a:defRPr sz="4401" kern="1200">
                <a:solidFill>
                  <a:schemeClr val="tx1">
                    <a:lumMod val="75000"/>
                    <a:lumOff val="25000"/>
                  </a:schemeClr>
                </a:solidFill>
                <a:latin typeface="Flama Condensed Light" panose="02000000000000000000" pitchFamily="50" charset="0"/>
                <a:ea typeface="+mj-ea"/>
                <a:cs typeface="+mj-cs"/>
              </a:defRPr>
            </a:lvl1pPr>
          </a:lstStyle>
          <a:p>
            <a:pPr algn="r"/>
            <a:r>
              <a:rPr lang="es-ES" sz="5294" dirty="0"/>
              <a:t>Gestión de la Interoperabilidad</a:t>
            </a:r>
            <a:endParaRPr lang="es-CO" sz="5294" dirty="0"/>
          </a:p>
        </p:txBody>
      </p:sp>
    </p:spTree>
    <p:extLst>
      <p:ext uri="{BB962C8B-B14F-4D97-AF65-F5344CB8AC3E}">
        <p14:creationId xmlns:p14="http://schemas.microsoft.com/office/powerpoint/2010/main" val="9586936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6623618A-CA70-43DC-8314-0B5FF6B6CAD1}"/>
              </a:ext>
            </a:extLst>
          </p:cNvPr>
          <p:cNvSpPr>
            <a:spLocks noGrp="1"/>
          </p:cNvSpPr>
          <p:nvPr>
            <p:ph type="sldNum" sz="quarter" idx="12"/>
          </p:nvPr>
        </p:nvSpPr>
        <p:spPr/>
        <p:txBody>
          <a:bodyPr/>
          <a:lstStyle/>
          <a:p>
            <a:fld id="{31C52531-C0F7-4A3B-9293-860134404F61}" type="slidenum">
              <a:rPr lang="es-CO" smtClean="0"/>
              <a:t>48</a:t>
            </a:fld>
            <a:endParaRPr lang="es-CO"/>
          </a:p>
        </p:txBody>
      </p:sp>
      <p:pic>
        <p:nvPicPr>
          <p:cNvPr id="9" name="Imagen 8">
            <a:extLst>
              <a:ext uri="{FF2B5EF4-FFF2-40B4-BE49-F238E27FC236}">
                <a16:creationId xmlns:a16="http://schemas.microsoft.com/office/drawing/2014/main" id="{CF56BBE2-7EB0-45E7-A91C-3819297FE413}"/>
              </a:ext>
            </a:extLst>
          </p:cNvPr>
          <p:cNvPicPr>
            <a:picLocks noChangeAspect="1"/>
          </p:cNvPicPr>
          <p:nvPr/>
        </p:nvPicPr>
        <p:blipFill>
          <a:blip r:embed="rId2"/>
          <a:stretch>
            <a:fillRect/>
          </a:stretch>
        </p:blipFill>
        <p:spPr>
          <a:xfrm>
            <a:off x="5272806" y="3066391"/>
            <a:ext cx="6778550" cy="3197249"/>
          </a:xfrm>
          <a:prstGeom prst="rect">
            <a:avLst/>
          </a:prstGeom>
        </p:spPr>
      </p:pic>
      <p:pic>
        <p:nvPicPr>
          <p:cNvPr id="7" name="Imagen 6">
            <a:extLst>
              <a:ext uri="{FF2B5EF4-FFF2-40B4-BE49-F238E27FC236}">
                <a16:creationId xmlns:a16="http://schemas.microsoft.com/office/drawing/2014/main" id="{8FE08413-9D0E-4A0F-9589-492B7C020EAB}"/>
              </a:ext>
            </a:extLst>
          </p:cNvPr>
          <p:cNvPicPr>
            <a:picLocks noChangeAspect="1"/>
          </p:cNvPicPr>
          <p:nvPr/>
        </p:nvPicPr>
        <p:blipFill>
          <a:blip r:embed="rId3"/>
          <a:stretch>
            <a:fillRect/>
          </a:stretch>
        </p:blipFill>
        <p:spPr>
          <a:xfrm>
            <a:off x="291649" y="941473"/>
            <a:ext cx="4981157" cy="3441089"/>
          </a:xfrm>
          <a:prstGeom prst="rect">
            <a:avLst/>
          </a:prstGeom>
        </p:spPr>
      </p:pic>
      <p:sp>
        <p:nvSpPr>
          <p:cNvPr id="10" name="Título 1">
            <a:extLst>
              <a:ext uri="{FF2B5EF4-FFF2-40B4-BE49-F238E27FC236}">
                <a16:creationId xmlns:a16="http://schemas.microsoft.com/office/drawing/2014/main" id="{99CF623D-FD77-43DB-A826-BB79D5950BDE}"/>
              </a:ext>
            </a:extLst>
          </p:cNvPr>
          <p:cNvSpPr txBox="1">
            <a:spLocks/>
          </p:cNvSpPr>
          <p:nvPr/>
        </p:nvSpPr>
        <p:spPr>
          <a:xfrm>
            <a:off x="291649" y="489497"/>
            <a:ext cx="4173671" cy="451976"/>
          </a:xfrm>
          <a:prstGeom prst="rect">
            <a:avLst/>
          </a:prstGeom>
          <a:ln>
            <a:noFill/>
          </a:ln>
        </p:spPr>
        <p:txBody>
          <a:bodyPr vert="horz" lIns="80682" tIns="40341" rIns="80682" bIns="40341" rtlCol="0" anchor="ctr">
            <a:normAutofit fontScale="77500" lnSpcReduction="20000"/>
          </a:bodyPr>
          <a:lstStyle>
            <a:defPPr>
              <a:defRPr lang="es-CO"/>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ES" sz="2800" dirty="0"/>
              <a:t>Definiciones de Interoperabilidad</a:t>
            </a:r>
            <a:endParaRPr lang="es-CO" sz="2800" dirty="0"/>
          </a:p>
        </p:txBody>
      </p:sp>
    </p:spTree>
    <p:extLst>
      <p:ext uri="{BB962C8B-B14F-4D97-AF65-F5344CB8AC3E}">
        <p14:creationId xmlns:p14="http://schemas.microsoft.com/office/powerpoint/2010/main" val="11476926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B6DF212F-6253-4DCA-90E4-339F00BC54F7}"/>
              </a:ext>
            </a:extLst>
          </p:cNvPr>
          <p:cNvSpPr>
            <a:spLocks noGrp="1"/>
          </p:cNvSpPr>
          <p:nvPr>
            <p:ph type="sldNum" sz="quarter" idx="4294967295"/>
          </p:nvPr>
        </p:nvSpPr>
        <p:spPr>
          <a:xfrm>
            <a:off x="0" y="0"/>
            <a:ext cx="0" cy="0"/>
          </a:xfrm>
        </p:spPr>
        <p:txBody>
          <a:bodyPr/>
          <a:lstStyle/>
          <a:p>
            <a:fld id="{31C52531-C0F7-4A3B-9293-860134404F61}" type="slidenum">
              <a:rPr lang="es-CO" smtClean="0"/>
              <a:t>49</a:t>
            </a:fld>
            <a:endParaRPr lang="es-CO"/>
          </a:p>
        </p:txBody>
      </p:sp>
      <p:pic>
        <p:nvPicPr>
          <p:cNvPr id="6" name="Imagen 5">
            <a:extLst>
              <a:ext uri="{FF2B5EF4-FFF2-40B4-BE49-F238E27FC236}">
                <a16:creationId xmlns:a16="http://schemas.microsoft.com/office/drawing/2014/main" id="{350FDFD5-B231-4CEE-A81B-CCD2AB56666B}"/>
              </a:ext>
            </a:extLst>
          </p:cNvPr>
          <p:cNvPicPr>
            <a:picLocks noChangeAspect="1"/>
          </p:cNvPicPr>
          <p:nvPr/>
        </p:nvPicPr>
        <p:blipFill>
          <a:blip r:embed="rId2"/>
          <a:stretch>
            <a:fillRect/>
          </a:stretch>
        </p:blipFill>
        <p:spPr>
          <a:xfrm>
            <a:off x="881350" y="724337"/>
            <a:ext cx="9434896" cy="4984726"/>
          </a:xfrm>
          <a:prstGeom prst="rect">
            <a:avLst/>
          </a:prstGeom>
        </p:spPr>
      </p:pic>
    </p:spTree>
    <p:extLst>
      <p:ext uri="{BB962C8B-B14F-4D97-AF65-F5344CB8AC3E}">
        <p14:creationId xmlns:p14="http://schemas.microsoft.com/office/powerpoint/2010/main" val="2769426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D1CDA5C-F989-431C-99CC-C902E6E8C189}"/>
              </a:ext>
            </a:extLst>
          </p:cNvPr>
          <p:cNvPicPr>
            <a:picLocks noChangeAspect="1"/>
          </p:cNvPicPr>
          <p:nvPr/>
        </p:nvPicPr>
        <p:blipFill>
          <a:blip r:embed="rId2"/>
          <a:stretch>
            <a:fillRect/>
          </a:stretch>
        </p:blipFill>
        <p:spPr>
          <a:xfrm>
            <a:off x="3273518" y="142982"/>
            <a:ext cx="6275596" cy="6192079"/>
          </a:xfrm>
          <a:prstGeom prst="rect">
            <a:avLst/>
          </a:prstGeom>
        </p:spPr>
      </p:pic>
      <p:sp>
        <p:nvSpPr>
          <p:cNvPr id="6" name="CuadroTexto 5">
            <a:extLst>
              <a:ext uri="{FF2B5EF4-FFF2-40B4-BE49-F238E27FC236}">
                <a16:creationId xmlns:a16="http://schemas.microsoft.com/office/drawing/2014/main" id="{081EA820-DB84-43F7-994F-C4A759021ED5}"/>
              </a:ext>
            </a:extLst>
          </p:cNvPr>
          <p:cNvSpPr txBox="1"/>
          <p:nvPr/>
        </p:nvSpPr>
        <p:spPr>
          <a:xfrm>
            <a:off x="622991" y="2461322"/>
            <a:ext cx="2440896" cy="1233030"/>
          </a:xfrm>
          <a:prstGeom prst="rect">
            <a:avLst/>
          </a:prstGeom>
          <a:noFill/>
        </p:spPr>
        <p:txBody>
          <a:bodyPr wrap="square" rtlCol="0">
            <a:spAutoFit/>
          </a:bodyPr>
          <a:lstStyle/>
          <a:p>
            <a:pPr defTabSz="403433"/>
            <a:r>
              <a:rPr lang="es-ES" sz="2471" dirty="0">
                <a:solidFill>
                  <a:prstClr val="black"/>
                </a:solidFill>
                <a:latin typeface="Calibri" panose="020F0502020204030204"/>
              </a:rPr>
              <a:t>Organización de la Oficina de Datos</a:t>
            </a:r>
            <a:endParaRPr lang="es-CO" sz="2471" dirty="0">
              <a:solidFill>
                <a:prstClr val="black"/>
              </a:solidFill>
              <a:latin typeface="Calibri" panose="020F0502020204030204"/>
            </a:endParaRPr>
          </a:p>
        </p:txBody>
      </p:sp>
      <p:sp>
        <p:nvSpPr>
          <p:cNvPr id="7" name="CuadroTexto 6">
            <a:extLst>
              <a:ext uri="{FF2B5EF4-FFF2-40B4-BE49-F238E27FC236}">
                <a16:creationId xmlns:a16="http://schemas.microsoft.com/office/drawing/2014/main" id="{369B5632-97F9-4219-A5E5-441E5E3EEF63}"/>
              </a:ext>
            </a:extLst>
          </p:cNvPr>
          <p:cNvSpPr txBox="1"/>
          <p:nvPr/>
        </p:nvSpPr>
        <p:spPr>
          <a:xfrm>
            <a:off x="9680750" y="5351590"/>
            <a:ext cx="1480598" cy="282385"/>
          </a:xfrm>
          <a:prstGeom prst="rect">
            <a:avLst/>
          </a:prstGeom>
          <a:noFill/>
        </p:spPr>
        <p:txBody>
          <a:bodyPr wrap="none" rtlCol="0">
            <a:spAutoFit/>
          </a:bodyPr>
          <a:lstStyle/>
          <a:p>
            <a:pPr defTabSz="403433"/>
            <a:r>
              <a:rPr lang="es-ES" sz="1235" dirty="0">
                <a:solidFill>
                  <a:prstClr val="black"/>
                </a:solidFill>
                <a:latin typeface="Calibri" panose="020F0502020204030204"/>
              </a:rPr>
              <a:t>Fuente: </a:t>
            </a:r>
            <a:r>
              <a:rPr lang="es-ES" sz="1235" dirty="0" err="1">
                <a:solidFill>
                  <a:prstClr val="black"/>
                </a:solidFill>
                <a:latin typeface="Calibri" panose="020F0502020204030204"/>
              </a:rPr>
              <a:t>LTIMindtree</a:t>
            </a:r>
            <a:endParaRPr lang="es-CO" sz="1235" dirty="0">
              <a:solidFill>
                <a:prstClr val="black"/>
              </a:solidFill>
              <a:latin typeface="Calibri" panose="020F0502020204030204"/>
            </a:endParaRPr>
          </a:p>
        </p:txBody>
      </p:sp>
    </p:spTree>
    <p:extLst>
      <p:ext uri="{BB962C8B-B14F-4D97-AF65-F5344CB8AC3E}">
        <p14:creationId xmlns:p14="http://schemas.microsoft.com/office/powerpoint/2010/main" val="193724225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F427B869-1AC4-4D41-88CA-63AC7E4C24A3}"/>
              </a:ext>
            </a:extLst>
          </p:cNvPr>
          <p:cNvPicPr>
            <a:picLocks noChangeAspect="1"/>
          </p:cNvPicPr>
          <p:nvPr/>
        </p:nvPicPr>
        <p:blipFill>
          <a:blip r:embed="rId2"/>
          <a:stretch>
            <a:fillRect/>
          </a:stretch>
        </p:blipFill>
        <p:spPr>
          <a:xfrm>
            <a:off x="925418" y="689701"/>
            <a:ext cx="8637223" cy="5280293"/>
          </a:xfrm>
          <a:prstGeom prst="rect">
            <a:avLst/>
          </a:prstGeom>
        </p:spPr>
      </p:pic>
    </p:spTree>
    <p:extLst>
      <p:ext uri="{BB962C8B-B14F-4D97-AF65-F5344CB8AC3E}">
        <p14:creationId xmlns:p14="http://schemas.microsoft.com/office/powerpoint/2010/main" val="30748217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2A6AF650-267A-4484-95DD-0F16378DC8DD}"/>
              </a:ext>
            </a:extLst>
          </p:cNvPr>
          <p:cNvPicPr>
            <a:picLocks noChangeAspect="1"/>
          </p:cNvPicPr>
          <p:nvPr/>
        </p:nvPicPr>
        <p:blipFill>
          <a:blip r:embed="rId2"/>
          <a:stretch>
            <a:fillRect/>
          </a:stretch>
        </p:blipFill>
        <p:spPr>
          <a:xfrm>
            <a:off x="7418150" y="3513185"/>
            <a:ext cx="3590265" cy="1897294"/>
          </a:xfrm>
          <a:prstGeom prst="rect">
            <a:avLst/>
          </a:prstGeom>
        </p:spPr>
      </p:pic>
      <p:sp>
        <p:nvSpPr>
          <p:cNvPr id="6" name="Marcador de contenido 2">
            <a:extLst>
              <a:ext uri="{FF2B5EF4-FFF2-40B4-BE49-F238E27FC236}">
                <a16:creationId xmlns:a16="http://schemas.microsoft.com/office/drawing/2014/main" id="{36D2058D-1384-411D-BA3E-162EC43CD609}"/>
              </a:ext>
            </a:extLst>
          </p:cNvPr>
          <p:cNvSpPr txBox="1">
            <a:spLocks/>
          </p:cNvSpPr>
          <p:nvPr/>
        </p:nvSpPr>
        <p:spPr>
          <a:xfrm>
            <a:off x="870333" y="2335576"/>
            <a:ext cx="5750804" cy="2126256"/>
          </a:xfrm>
          <a:prstGeom prst="rect">
            <a:avLst/>
          </a:prstGeom>
        </p:spPr>
        <p:txBody>
          <a:bodyPr>
            <a:normAutofit/>
          </a:bodyPr>
          <a:lstStyle>
            <a:lvl1pPr marL="228605" indent="-228605" algn="l" defTabSz="914422"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Flama Condensed Light" panose="02000000000000000000" pitchFamily="50" charset="0"/>
                <a:ea typeface="+mn-ea"/>
                <a:cs typeface="+mn-cs"/>
              </a:defRPr>
            </a:lvl1pPr>
            <a:lvl2pPr marL="685816" indent="-228605" algn="l" defTabSz="914422"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Flama Condensed Light" panose="02000000000000000000" pitchFamily="50" charset="0"/>
                <a:ea typeface="+mn-ea"/>
                <a:cs typeface="+mn-cs"/>
              </a:defRPr>
            </a:lvl2pPr>
            <a:lvl3pPr marL="1143027" indent="-228605" algn="l" defTabSz="914422"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Flama Condensed Light" panose="02000000000000000000" pitchFamily="50" charset="0"/>
                <a:ea typeface="+mn-ea"/>
                <a:cs typeface="+mn-cs"/>
              </a:defRPr>
            </a:lvl3pPr>
            <a:lvl4pPr marL="1600239" indent="-228605" algn="l" defTabSz="914422"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Flama Condensed Light" panose="02000000000000000000" pitchFamily="50" charset="0"/>
                <a:ea typeface="+mn-ea"/>
                <a:cs typeface="+mn-cs"/>
              </a:defRPr>
            </a:lvl4pPr>
            <a:lvl5pPr marL="2057449" indent="-228605" algn="l" defTabSz="914422"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Flama Condensed Light" panose="02000000000000000000" pitchFamily="50" charset="0"/>
                <a:ea typeface="+mn-ea"/>
                <a:cs typeface="+mn-cs"/>
              </a:defRPr>
            </a:lvl5pPr>
            <a:lvl6pPr marL="2514660"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1"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2"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3" indent="-228605" algn="l" defTabSz="91442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sz="2000" dirty="0"/>
              <a:t>Tome la plantilla y desarrolle el Roadmap de interoperabilidad de los dos primeros dominios</a:t>
            </a:r>
          </a:p>
          <a:p>
            <a:endParaRPr lang="es-ES" sz="2000" dirty="0"/>
          </a:p>
          <a:p>
            <a:r>
              <a:rPr lang="es-ES" sz="2000" dirty="0"/>
              <a:t>Por último, construya el Roadmap consolidado para la oficina de datos</a:t>
            </a:r>
            <a:endParaRPr lang="es-419" sz="2000" dirty="0"/>
          </a:p>
        </p:txBody>
      </p:sp>
      <p:sp>
        <p:nvSpPr>
          <p:cNvPr id="7" name="Título 1">
            <a:extLst>
              <a:ext uri="{FF2B5EF4-FFF2-40B4-BE49-F238E27FC236}">
                <a16:creationId xmlns:a16="http://schemas.microsoft.com/office/drawing/2014/main" id="{8EDD79FE-3CD6-4250-BD3A-C38ACB7C707E}"/>
              </a:ext>
            </a:extLst>
          </p:cNvPr>
          <p:cNvSpPr txBox="1">
            <a:spLocks/>
          </p:cNvSpPr>
          <p:nvPr/>
        </p:nvSpPr>
        <p:spPr>
          <a:xfrm>
            <a:off x="469796" y="172559"/>
            <a:ext cx="11038055" cy="1325563"/>
          </a:xfrm>
          <a:prstGeom prst="rect">
            <a:avLst/>
          </a:prstGeom>
        </p:spPr>
        <p:txBody>
          <a:bodyPr>
            <a:normAutofit/>
          </a:bodyPr>
          <a:lstStyle>
            <a:lvl1pPr algn="l" defTabSz="914422" rtl="0" eaLnBrk="1" latinLnBrk="0" hangingPunct="1">
              <a:lnSpc>
                <a:spcPct val="90000"/>
              </a:lnSpc>
              <a:spcBef>
                <a:spcPct val="0"/>
              </a:spcBef>
              <a:buNone/>
              <a:defRPr sz="4401" kern="1200">
                <a:solidFill>
                  <a:schemeClr val="tx1">
                    <a:lumMod val="75000"/>
                    <a:lumOff val="25000"/>
                  </a:schemeClr>
                </a:solidFill>
                <a:latin typeface="Flama Condensed Light" panose="02000000000000000000" pitchFamily="50" charset="0"/>
                <a:ea typeface="+mj-ea"/>
                <a:cs typeface="+mj-cs"/>
              </a:defRPr>
            </a:lvl1pPr>
          </a:lstStyle>
          <a:p>
            <a:r>
              <a:rPr lang="es-ES" sz="4000" dirty="0"/>
              <a:t>Actividad 5</a:t>
            </a:r>
            <a:endParaRPr lang="es-CO" sz="4000" dirty="0"/>
          </a:p>
        </p:txBody>
      </p:sp>
    </p:spTree>
    <p:extLst>
      <p:ext uri="{BB962C8B-B14F-4D97-AF65-F5344CB8AC3E}">
        <p14:creationId xmlns:p14="http://schemas.microsoft.com/office/powerpoint/2010/main" val="218291299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DFC57919-F7C3-423B-A54D-7FB812AE352C}"/>
              </a:ext>
            </a:extLst>
          </p:cNvPr>
          <p:cNvSpPr>
            <a:spLocks noGrp="1"/>
          </p:cNvSpPr>
          <p:nvPr>
            <p:ph type="body" sz="quarter" idx="10"/>
          </p:nvPr>
        </p:nvSpPr>
        <p:spPr>
          <a:xfrm>
            <a:off x="623328" y="4620899"/>
            <a:ext cx="7667232" cy="1087990"/>
          </a:xfrm>
        </p:spPr>
        <p:txBody>
          <a:bodyPr/>
          <a:lstStyle/>
          <a:p>
            <a:r>
              <a:rPr lang="es-ES" dirty="0">
                <a:solidFill>
                  <a:schemeClr val="tx1"/>
                </a:solidFill>
              </a:rPr>
              <a:t>Anexo 1</a:t>
            </a:r>
            <a:br>
              <a:rPr lang="es-ES" dirty="0">
                <a:solidFill>
                  <a:schemeClr val="tx1"/>
                </a:solidFill>
              </a:rPr>
            </a:br>
            <a:r>
              <a:rPr lang="es-ES" dirty="0">
                <a:solidFill>
                  <a:schemeClr val="tx1"/>
                </a:solidFill>
              </a:rPr>
              <a:t>Ejemplos Artefactos Arquitectónicos</a:t>
            </a:r>
            <a:endParaRPr lang="es-419" dirty="0">
              <a:solidFill>
                <a:schemeClr val="tx1"/>
              </a:solidFill>
            </a:endParaRPr>
          </a:p>
        </p:txBody>
      </p:sp>
    </p:spTree>
    <p:extLst>
      <p:ext uri="{BB962C8B-B14F-4D97-AF65-F5344CB8AC3E}">
        <p14:creationId xmlns:p14="http://schemas.microsoft.com/office/powerpoint/2010/main" val="172659602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E32BB04A-9567-41AE-A541-89FACC2B2340}"/>
              </a:ext>
            </a:extLst>
          </p:cNvPr>
          <p:cNvSpPr>
            <a:spLocks noGrp="1"/>
          </p:cNvSpPr>
          <p:nvPr>
            <p:ph type="body" sz="quarter" idx="10"/>
          </p:nvPr>
        </p:nvSpPr>
        <p:spPr>
          <a:xfrm>
            <a:off x="1378275" y="657870"/>
            <a:ext cx="4913779" cy="554874"/>
          </a:xfrm>
        </p:spPr>
        <p:txBody>
          <a:bodyPr/>
          <a:lstStyle/>
          <a:p>
            <a:r>
              <a:rPr lang="es-ES" dirty="0">
                <a:solidFill>
                  <a:schemeClr val="accent6"/>
                </a:solidFill>
              </a:rPr>
              <a:t>Artefactos: Diagramas </a:t>
            </a:r>
            <a:endParaRPr lang="es-CO" dirty="0">
              <a:solidFill>
                <a:schemeClr val="accent6"/>
              </a:solidFill>
            </a:endParaRPr>
          </a:p>
        </p:txBody>
      </p:sp>
      <p:pic>
        <p:nvPicPr>
          <p:cNvPr id="3" name="Gráfico 2" descr="Compás de dibujo">
            <a:extLst>
              <a:ext uri="{FF2B5EF4-FFF2-40B4-BE49-F238E27FC236}">
                <a16:creationId xmlns:a16="http://schemas.microsoft.com/office/drawing/2014/main" id="{BF161336-6664-47F3-B020-B55A6FC061A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5012" y="433676"/>
            <a:ext cx="1003263" cy="1003263"/>
          </a:xfrm>
          <a:prstGeom prst="rect">
            <a:avLst/>
          </a:prstGeom>
        </p:spPr>
      </p:pic>
      <p:pic>
        <p:nvPicPr>
          <p:cNvPr id="2" name="Imagen 1">
            <a:extLst>
              <a:ext uri="{FF2B5EF4-FFF2-40B4-BE49-F238E27FC236}">
                <a16:creationId xmlns:a16="http://schemas.microsoft.com/office/drawing/2014/main" id="{2F4C4D0A-9FD3-48A2-A662-D42B329C3FAD}"/>
              </a:ext>
            </a:extLst>
          </p:cNvPr>
          <p:cNvPicPr>
            <a:picLocks noChangeAspect="1"/>
          </p:cNvPicPr>
          <p:nvPr/>
        </p:nvPicPr>
        <p:blipFill>
          <a:blip r:embed="rId4"/>
          <a:stretch>
            <a:fillRect/>
          </a:stretch>
        </p:blipFill>
        <p:spPr>
          <a:xfrm>
            <a:off x="375012" y="1661133"/>
            <a:ext cx="6808120" cy="2365533"/>
          </a:xfrm>
          <a:prstGeom prst="rect">
            <a:avLst/>
          </a:prstGeom>
        </p:spPr>
      </p:pic>
      <p:pic>
        <p:nvPicPr>
          <p:cNvPr id="6" name="Imagen 5">
            <a:extLst>
              <a:ext uri="{FF2B5EF4-FFF2-40B4-BE49-F238E27FC236}">
                <a16:creationId xmlns:a16="http://schemas.microsoft.com/office/drawing/2014/main" id="{9219C6E5-DFE4-40D5-A900-2A5C65C5B890}"/>
              </a:ext>
            </a:extLst>
          </p:cNvPr>
          <p:cNvPicPr>
            <a:picLocks noChangeAspect="1"/>
          </p:cNvPicPr>
          <p:nvPr/>
        </p:nvPicPr>
        <p:blipFill>
          <a:blip r:embed="rId5"/>
          <a:stretch>
            <a:fillRect/>
          </a:stretch>
        </p:blipFill>
        <p:spPr>
          <a:xfrm>
            <a:off x="6106304" y="3633301"/>
            <a:ext cx="5710684" cy="2677624"/>
          </a:xfrm>
          <a:prstGeom prst="rect">
            <a:avLst/>
          </a:prstGeom>
        </p:spPr>
      </p:pic>
      <p:sp>
        <p:nvSpPr>
          <p:cNvPr id="7" name="CuadroTexto 6">
            <a:extLst>
              <a:ext uri="{FF2B5EF4-FFF2-40B4-BE49-F238E27FC236}">
                <a16:creationId xmlns:a16="http://schemas.microsoft.com/office/drawing/2014/main" id="{69AA8670-ED2E-47E0-8E45-46CA59C946B3}"/>
              </a:ext>
            </a:extLst>
          </p:cNvPr>
          <p:cNvSpPr txBox="1"/>
          <p:nvPr/>
        </p:nvSpPr>
        <p:spPr>
          <a:xfrm>
            <a:off x="4282440" y="5923131"/>
            <a:ext cx="1676400" cy="276999"/>
          </a:xfrm>
          <a:prstGeom prst="rect">
            <a:avLst/>
          </a:prstGeom>
          <a:noFill/>
        </p:spPr>
        <p:txBody>
          <a:bodyPr wrap="square" rtlCol="0">
            <a:spAutoFit/>
          </a:bodyPr>
          <a:lstStyle/>
          <a:p>
            <a:r>
              <a:rPr lang="es-CO" sz="1200" dirty="0"/>
              <a:t>Fuente: Microsoft 2023</a:t>
            </a:r>
          </a:p>
        </p:txBody>
      </p:sp>
    </p:spTree>
    <p:extLst>
      <p:ext uri="{BB962C8B-B14F-4D97-AF65-F5344CB8AC3E}">
        <p14:creationId xmlns:p14="http://schemas.microsoft.com/office/powerpoint/2010/main" val="391386259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412891" y="530701"/>
            <a:ext cx="5683109" cy="3494346"/>
          </a:xfrm>
          <a:prstGeom prst="rect">
            <a:avLst/>
          </a:prstGeom>
        </p:spPr>
      </p:pic>
      <p:sp>
        <p:nvSpPr>
          <p:cNvPr id="3" name="CuadroTexto 2"/>
          <p:cNvSpPr txBox="1"/>
          <p:nvPr/>
        </p:nvSpPr>
        <p:spPr>
          <a:xfrm>
            <a:off x="412891" y="4025047"/>
            <a:ext cx="1224181" cy="276999"/>
          </a:xfrm>
          <a:prstGeom prst="rect">
            <a:avLst/>
          </a:prstGeom>
          <a:noFill/>
        </p:spPr>
        <p:txBody>
          <a:bodyPr wrap="none" rtlCol="0">
            <a:spAutoFit/>
          </a:bodyPr>
          <a:lstStyle/>
          <a:p>
            <a:r>
              <a:rPr lang="es-ES" sz="1200" dirty="0"/>
              <a:t>Fuente: Dragon1</a:t>
            </a:r>
            <a:endParaRPr lang="es-CO" sz="1200" dirty="0"/>
          </a:p>
        </p:txBody>
      </p:sp>
      <p:pic>
        <p:nvPicPr>
          <p:cNvPr id="5" name="Marcador de contenido 3">
            <a:extLst>
              <a:ext uri="{FF2B5EF4-FFF2-40B4-BE49-F238E27FC236}">
                <a16:creationId xmlns:a16="http://schemas.microsoft.com/office/drawing/2014/main" id="{AC552C5F-FAC8-4994-9468-AF6A32C3A5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0150" y="2140713"/>
            <a:ext cx="5861850" cy="4059902"/>
          </a:xfrm>
          <a:prstGeom prst="rect">
            <a:avLst/>
          </a:prstGeom>
        </p:spPr>
      </p:pic>
    </p:spTree>
    <p:extLst>
      <p:ext uri="{BB962C8B-B14F-4D97-AF65-F5344CB8AC3E}">
        <p14:creationId xmlns:p14="http://schemas.microsoft.com/office/powerpoint/2010/main" val="1698697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E57F5649-5EE9-42D7-8D02-75F83F9AC3C1}"/>
              </a:ext>
            </a:extLst>
          </p:cNvPr>
          <p:cNvSpPr>
            <a:spLocks noGrp="1"/>
          </p:cNvSpPr>
          <p:nvPr>
            <p:ph type="sldNum" sz="quarter" idx="12"/>
          </p:nvPr>
        </p:nvSpPr>
        <p:spPr/>
        <p:txBody>
          <a:bodyPr/>
          <a:lstStyle/>
          <a:p>
            <a:endParaRPr lang="es-CO" dirty="0"/>
          </a:p>
        </p:txBody>
      </p:sp>
      <p:sp>
        <p:nvSpPr>
          <p:cNvPr id="5" name="Rectángulo 4">
            <a:extLst>
              <a:ext uri="{FF2B5EF4-FFF2-40B4-BE49-F238E27FC236}">
                <a16:creationId xmlns:a16="http://schemas.microsoft.com/office/drawing/2014/main" id="{BAA19AEE-8938-4515-9CED-152F9BC836D6}"/>
              </a:ext>
            </a:extLst>
          </p:cNvPr>
          <p:cNvSpPr/>
          <p:nvPr/>
        </p:nvSpPr>
        <p:spPr>
          <a:xfrm>
            <a:off x="1165412" y="5591219"/>
            <a:ext cx="9861176" cy="336695"/>
          </a:xfrm>
          <a:prstGeom prst="rect">
            <a:avLst/>
          </a:prstGeom>
        </p:spPr>
        <p:txBody>
          <a:bodyPr wrap="square">
            <a:spAutoFit/>
          </a:bodyPr>
          <a:lstStyle/>
          <a:p>
            <a:r>
              <a:rPr lang="es-CO" sz="1588" dirty="0">
                <a:solidFill>
                  <a:srgbClr val="000000"/>
                </a:solidFill>
                <a:latin typeface="Arial" panose="020B0604020202020204" pitchFamily="34" charset="0"/>
              </a:rPr>
              <a:t>https://learn.microsoft.com/es-es/azure/architecture/data-guide/big-data/ </a:t>
            </a:r>
            <a:endParaRPr lang="es-CO" sz="1588" dirty="0"/>
          </a:p>
        </p:txBody>
      </p:sp>
      <p:pic>
        <p:nvPicPr>
          <p:cNvPr id="6" name="Imagen 5">
            <a:extLst>
              <a:ext uri="{FF2B5EF4-FFF2-40B4-BE49-F238E27FC236}">
                <a16:creationId xmlns:a16="http://schemas.microsoft.com/office/drawing/2014/main" id="{2A57B883-3549-4B82-A961-24D7F1634360}"/>
              </a:ext>
            </a:extLst>
          </p:cNvPr>
          <p:cNvPicPr>
            <a:picLocks noChangeAspect="1"/>
          </p:cNvPicPr>
          <p:nvPr/>
        </p:nvPicPr>
        <p:blipFill>
          <a:blip r:embed="rId2"/>
          <a:stretch>
            <a:fillRect/>
          </a:stretch>
        </p:blipFill>
        <p:spPr>
          <a:xfrm>
            <a:off x="633534" y="2363016"/>
            <a:ext cx="5189043" cy="2131969"/>
          </a:xfrm>
          <a:prstGeom prst="rect">
            <a:avLst/>
          </a:prstGeom>
        </p:spPr>
      </p:pic>
      <p:sp>
        <p:nvSpPr>
          <p:cNvPr id="7" name="CuadroTexto 6">
            <a:extLst>
              <a:ext uri="{FF2B5EF4-FFF2-40B4-BE49-F238E27FC236}">
                <a16:creationId xmlns:a16="http://schemas.microsoft.com/office/drawing/2014/main" id="{8B819B77-BA33-41BB-B6A6-11D1C445690F}"/>
              </a:ext>
            </a:extLst>
          </p:cNvPr>
          <p:cNvSpPr txBox="1"/>
          <p:nvPr/>
        </p:nvSpPr>
        <p:spPr>
          <a:xfrm>
            <a:off x="1506071" y="1848254"/>
            <a:ext cx="2912785" cy="336695"/>
          </a:xfrm>
          <a:prstGeom prst="rect">
            <a:avLst/>
          </a:prstGeom>
          <a:noFill/>
        </p:spPr>
        <p:txBody>
          <a:bodyPr wrap="none" rtlCol="0">
            <a:spAutoFit/>
          </a:bodyPr>
          <a:lstStyle/>
          <a:p>
            <a:r>
              <a:rPr lang="es-ES" sz="1588" dirty="0"/>
              <a:t>Arquitectura Kappa para </a:t>
            </a:r>
            <a:r>
              <a:rPr lang="es-ES" sz="1588" dirty="0" err="1"/>
              <a:t>big</a:t>
            </a:r>
            <a:r>
              <a:rPr lang="es-ES" sz="1588" dirty="0"/>
              <a:t> data</a:t>
            </a:r>
            <a:endParaRPr lang="es-CO" sz="1588" dirty="0"/>
          </a:p>
        </p:txBody>
      </p:sp>
      <p:pic>
        <p:nvPicPr>
          <p:cNvPr id="8" name="Imagen 7">
            <a:extLst>
              <a:ext uri="{FF2B5EF4-FFF2-40B4-BE49-F238E27FC236}">
                <a16:creationId xmlns:a16="http://schemas.microsoft.com/office/drawing/2014/main" id="{94EC6E01-692E-4013-A507-706751391D87}"/>
              </a:ext>
            </a:extLst>
          </p:cNvPr>
          <p:cNvPicPr>
            <a:picLocks noChangeAspect="1"/>
          </p:cNvPicPr>
          <p:nvPr/>
        </p:nvPicPr>
        <p:blipFill>
          <a:blip r:embed="rId3"/>
          <a:stretch>
            <a:fillRect/>
          </a:stretch>
        </p:blipFill>
        <p:spPr>
          <a:xfrm>
            <a:off x="6096001" y="2830990"/>
            <a:ext cx="5462466" cy="2777788"/>
          </a:xfrm>
          <a:prstGeom prst="rect">
            <a:avLst/>
          </a:prstGeom>
        </p:spPr>
      </p:pic>
      <p:sp>
        <p:nvSpPr>
          <p:cNvPr id="9" name="CuadroTexto 8">
            <a:extLst>
              <a:ext uri="{FF2B5EF4-FFF2-40B4-BE49-F238E27FC236}">
                <a16:creationId xmlns:a16="http://schemas.microsoft.com/office/drawing/2014/main" id="{E2AEB2E0-C5FC-4B19-9DC6-A0D0A5ED32B0}"/>
              </a:ext>
            </a:extLst>
          </p:cNvPr>
          <p:cNvSpPr txBox="1"/>
          <p:nvPr/>
        </p:nvSpPr>
        <p:spPr>
          <a:xfrm>
            <a:off x="7785847" y="2213385"/>
            <a:ext cx="3057247" cy="336695"/>
          </a:xfrm>
          <a:prstGeom prst="rect">
            <a:avLst/>
          </a:prstGeom>
          <a:noFill/>
        </p:spPr>
        <p:txBody>
          <a:bodyPr wrap="none" rtlCol="0">
            <a:spAutoFit/>
          </a:bodyPr>
          <a:lstStyle/>
          <a:p>
            <a:r>
              <a:rPr lang="es-ES" sz="1588" dirty="0"/>
              <a:t>Arquitectura Lambda para </a:t>
            </a:r>
            <a:r>
              <a:rPr lang="es-ES" sz="1588" dirty="0" err="1"/>
              <a:t>big</a:t>
            </a:r>
            <a:r>
              <a:rPr lang="es-ES" sz="1588" dirty="0"/>
              <a:t> data</a:t>
            </a:r>
            <a:endParaRPr lang="es-CO" sz="1588" dirty="0"/>
          </a:p>
        </p:txBody>
      </p:sp>
      <p:sp>
        <p:nvSpPr>
          <p:cNvPr id="10" name="Título 1">
            <a:extLst>
              <a:ext uri="{FF2B5EF4-FFF2-40B4-BE49-F238E27FC236}">
                <a16:creationId xmlns:a16="http://schemas.microsoft.com/office/drawing/2014/main" id="{5F852BB2-8E21-47B9-90ED-CD5D62A0E6EA}"/>
              </a:ext>
            </a:extLst>
          </p:cNvPr>
          <p:cNvSpPr txBox="1">
            <a:spLocks/>
          </p:cNvSpPr>
          <p:nvPr/>
        </p:nvSpPr>
        <p:spPr>
          <a:xfrm>
            <a:off x="389150" y="333812"/>
            <a:ext cx="8430385" cy="1325563"/>
          </a:xfrm>
          <a:prstGeom prst="rect">
            <a:avLst/>
          </a:prstGeom>
          <a:ln>
            <a:noFill/>
          </a:ln>
        </p:spPr>
        <p:txBody>
          <a:bodyPr vert="horz" lIns="80682" tIns="40341" rIns="80682" bIns="40341" rtlCol="0" anchor="ctr">
            <a:normAutofit/>
          </a:bodyPr>
          <a:lstStyle>
            <a:defPPr>
              <a:defRPr lang="en-US"/>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ES" sz="3177" dirty="0"/>
              <a:t>Diagramas conceptuales de Arquitecturas para Big Data</a:t>
            </a:r>
            <a:endParaRPr lang="es-CO" sz="3177" dirty="0"/>
          </a:p>
        </p:txBody>
      </p:sp>
    </p:spTree>
    <p:extLst>
      <p:ext uri="{BB962C8B-B14F-4D97-AF65-F5344CB8AC3E}">
        <p14:creationId xmlns:p14="http://schemas.microsoft.com/office/powerpoint/2010/main" val="33327337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A9F70D-5C55-4BA7-8EFC-1A50DEE0D853}"/>
              </a:ext>
            </a:extLst>
          </p:cNvPr>
          <p:cNvSpPr>
            <a:spLocks noGrp="1"/>
          </p:cNvSpPr>
          <p:nvPr>
            <p:ph type="title"/>
          </p:nvPr>
        </p:nvSpPr>
        <p:spPr>
          <a:xfrm>
            <a:off x="400446" y="593943"/>
            <a:ext cx="4461186" cy="603704"/>
          </a:xfrm>
          <a:ln>
            <a:noFill/>
          </a:ln>
        </p:spPr>
        <p:txBody>
          <a:bodyPr vert="horz" lIns="80682" tIns="40341" rIns="80682" bIns="40341" rtlCol="0" anchor="ctr">
            <a:noAutofit/>
          </a:bodyPr>
          <a:lstStyle/>
          <a:p>
            <a:pPr algn="ctr"/>
            <a:r>
              <a:rPr lang="es-ES" sz="2000" b="1" dirty="0">
                <a:solidFill>
                  <a:schemeClr val="accent6"/>
                </a:solidFill>
              </a:rPr>
              <a:t>Elementos Arquitectura Azure</a:t>
            </a:r>
            <a:endParaRPr lang="es-CO" sz="2000" b="1" dirty="0">
              <a:solidFill>
                <a:schemeClr val="accent6"/>
              </a:solidFill>
            </a:endParaRPr>
          </a:p>
        </p:txBody>
      </p:sp>
      <p:grpSp>
        <p:nvGrpSpPr>
          <p:cNvPr id="5" name="Grupo 4">
            <a:extLst>
              <a:ext uri="{FF2B5EF4-FFF2-40B4-BE49-F238E27FC236}">
                <a16:creationId xmlns:a16="http://schemas.microsoft.com/office/drawing/2014/main" id="{6E9992CB-984B-44AB-A578-509C75D68D9F}"/>
              </a:ext>
            </a:extLst>
          </p:cNvPr>
          <p:cNvGrpSpPr/>
          <p:nvPr/>
        </p:nvGrpSpPr>
        <p:grpSpPr>
          <a:xfrm>
            <a:off x="1264004" y="1381949"/>
            <a:ext cx="2716952" cy="4266918"/>
            <a:chOff x="4642170" y="81080"/>
            <a:chExt cx="5182773" cy="6331276"/>
          </a:xfrm>
        </p:grpSpPr>
        <p:pic>
          <p:nvPicPr>
            <p:cNvPr id="3" name="Imagen 2">
              <a:extLst>
                <a:ext uri="{FF2B5EF4-FFF2-40B4-BE49-F238E27FC236}">
                  <a16:creationId xmlns:a16="http://schemas.microsoft.com/office/drawing/2014/main" id="{3208B6CD-EEB5-4E2B-BE71-F16D907E23D4}"/>
                </a:ext>
              </a:extLst>
            </p:cNvPr>
            <p:cNvPicPr>
              <a:picLocks noChangeAspect="1"/>
            </p:cNvPicPr>
            <p:nvPr/>
          </p:nvPicPr>
          <p:blipFill>
            <a:blip r:embed="rId2"/>
            <a:stretch>
              <a:fillRect/>
            </a:stretch>
          </p:blipFill>
          <p:spPr>
            <a:xfrm>
              <a:off x="4642170" y="81080"/>
              <a:ext cx="5150115" cy="4235668"/>
            </a:xfrm>
            <a:prstGeom prst="rect">
              <a:avLst/>
            </a:prstGeom>
          </p:spPr>
        </p:pic>
        <p:pic>
          <p:nvPicPr>
            <p:cNvPr id="4" name="Imagen 3">
              <a:extLst>
                <a:ext uri="{FF2B5EF4-FFF2-40B4-BE49-F238E27FC236}">
                  <a16:creationId xmlns:a16="http://schemas.microsoft.com/office/drawing/2014/main" id="{3013CC13-656A-4932-97DE-ECD1A6800F36}"/>
                </a:ext>
              </a:extLst>
            </p:cNvPr>
            <p:cNvPicPr>
              <a:picLocks noChangeAspect="1"/>
            </p:cNvPicPr>
            <p:nvPr/>
          </p:nvPicPr>
          <p:blipFill>
            <a:blip r:embed="rId3"/>
            <a:stretch>
              <a:fillRect/>
            </a:stretch>
          </p:blipFill>
          <p:spPr>
            <a:xfrm>
              <a:off x="4674828" y="4316748"/>
              <a:ext cx="5150115" cy="2095608"/>
            </a:xfrm>
            <a:prstGeom prst="rect">
              <a:avLst/>
            </a:prstGeom>
          </p:spPr>
        </p:pic>
      </p:grpSp>
      <p:sp>
        <p:nvSpPr>
          <p:cNvPr id="6" name="Rectángulo 5">
            <a:extLst>
              <a:ext uri="{FF2B5EF4-FFF2-40B4-BE49-F238E27FC236}">
                <a16:creationId xmlns:a16="http://schemas.microsoft.com/office/drawing/2014/main" id="{FA199823-81E8-4407-9505-75A9411D698D}"/>
              </a:ext>
            </a:extLst>
          </p:cNvPr>
          <p:cNvSpPr/>
          <p:nvPr/>
        </p:nvSpPr>
        <p:spPr>
          <a:xfrm>
            <a:off x="818568" y="5783279"/>
            <a:ext cx="3624943" cy="430887"/>
          </a:xfrm>
          <a:prstGeom prst="rect">
            <a:avLst/>
          </a:prstGeom>
        </p:spPr>
        <p:txBody>
          <a:bodyPr wrap="square">
            <a:spAutoFit/>
          </a:bodyPr>
          <a:lstStyle/>
          <a:p>
            <a:r>
              <a:rPr lang="es-CO" sz="1100" dirty="0" err="1"/>
              <a:t>Zoiner</a:t>
            </a:r>
            <a:r>
              <a:rPr lang="es-CO" sz="1100" dirty="0"/>
              <a:t> Tejada - </a:t>
            </a:r>
            <a:r>
              <a:rPr lang="es-CO" sz="1100" dirty="0" err="1"/>
              <a:t>Mastering</a:t>
            </a:r>
            <a:r>
              <a:rPr lang="es-CO" sz="1100" dirty="0"/>
              <a:t> Azure </a:t>
            </a:r>
            <a:r>
              <a:rPr lang="es-CO" sz="1100" dirty="0" err="1"/>
              <a:t>Analytics</a:t>
            </a:r>
            <a:r>
              <a:rPr lang="es-CO" sz="1100" dirty="0"/>
              <a:t>_ </a:t>
            </a:r>
            <a:r>
              <a:rPr lang="es-CO" sz="1100" dirty="0" err="1"/>
              <a:t>Architecting</a:t>
            </a:r>
            <a:r>
              <a:rPr lang="es-CO" sz="1100" dirty="0"/>
              <a:t> in </a:t>
            </a:r>
            <a:r>
              <a:rPr lang="es-CO" sz="1100" dirty="0" err="1"/>
              <a:t>the</a:t>
            </a:r>
            <a:r>
              <a:rPr lang="es-CO" sz="1100" dirty="0"/>
              <a:t> Cloud </a:t>
            </a:r>
            <a:r>
              <a:rPr lang="es-CO" sz="1100" dirty="0" err="1"/>
              <a:t>with</a:t>
            </a:r>
            <a:r>
              <a:rPr lang="es-CO" sz="1100" dirty="0"/>
              <a:t> Azure Data Lake, HDInsight, and </a:t>
            </a:r>
            <a:r>
              <a:rPr lang="es-CO" sz="1100" dirty="0" err="1"/>
              <a:t>Spark</a:t>
            </a:r>
            <a:r>
              <a:rPr lang="es-CO" sz="1100" dirty="0"/>
              <a:t>. 2017</a:t>
            </a:r>
          </a:p>
        </p:txBody>
      </p:sp>
      <p:sp>
        <p:nvSpPr>
          <p:cNvPr id="7" name="Título 1">
            <a:extLst>
              <a:ext uri="{FF2B5EF4-FFF2-40B4-BE49-F238E27FC236}">
                <a16:creationId xmlns:a16="http://schemas.microsoft.com/office/drawing/2014/main" id="{85854CE4-D87E-4152-BD0A-CE05A02F789C}"/>
              </a:ext>
            </a:extLst>
          </p:cNvPr>
          <p:cNvSpPr txBox="1">
            <a:spLocks/>
          </p:cNvSpPr>
          <p:nvPr/>
        </p:nvSpPr>
        <p:spPr>
          <a:xfrm>
            <a:off x="6498004" y="1765705"/>
            <a:ext cx="4734107" cy="490193"/>
          </a:xfrm>
          <a:prstGeom prst="rect">
            <a:avLst/>
          </a:prstGeom>
          <a:ln>
            <a:noFill/>
          </a:ln>
        </p:spPr>
        <p:txBody>
          <a:bodyPr vert="horz" lIns="80682" tIns="40341" rIns="80682" bIns="40341" rtlCol="0" anchor="ctr">
            <a:normAutofit/>
          </a:bodyPr>
          <a:lstStyle>
            <a:lvl1pPr algn="l" defTabSz="914422" rtl="0" eaLnBrk="1" latinLnBrk="0" hangingPunct="1">
              <a:lnSpc>
                <a:spcPct val="90000"/>
              </a:lnSpc>
              <a:spcBef>
                <a:spcPct val="0"/>
              </a:spcBef>
              <a:buNone/>
              <a:defRPr sz="4401" kern="1200">
                <a:solidFill>
                  <a:schemeClr val="tx1">
                    <a:lumMod val="75000"/>
                    <a:lumOff val="25000"/>
                  </a:schemeClr>
                </a:solidFill>
                <a:latin typeface="Flama Condensed Light" panose="02000000000000000000" pitchFamily="50" charset="0"/>
                <a:ea typeface="+mj-ea"/>
                <a:cs typeface="+mj-cs"/>
              </a:defRPr>
            </a:lvl1pPr>
          </a:lstStyle>
          <a:p>
            <a:pPr algn="ctr"/>
            <a:r>
              <a:rPr lang="es-ES" sz="2000" b="1" dirty="0">
                <a:solidFill>
                  <a:schemeClr val="accent6"/>
                </a:solidFill>
              </a:rPr>
              <a:t>Arquitectura AWS  Lambda</a:t>
            </a:r>
            <a:endParaRPr lang="es-CO" sz="2000" b="1" dirty="0">
              <a:solidFill>
                <a:schemeClr val="accent6"/>
              </a:solidFill>
            </a:endParaRPr>
          </a:p>
        </p:txBody>
      </p:sp>
      <p:pic>
        <p:nvPicPr>
          <p:cNvPr id="8" name="Imagen 7">
            <a:extLst>
              <a:ext uri="{FF2B5EF4-FFF2-40B4-BE49-F238E27FC236}">
                <a16:creationId xmlns:a16="http://schemas.microsoft.com/office/drawing/2014/main" id="{C26875FF-F9A7-4D40-BEED-FEDF89B3711D}"/>
              </a:ext>
            </a:extLst>
          </p:cNvPr>
          <p:cNvPicPr>
            <a:picLocks noChangeAspect="1"/>
          </p:cNvPicPr>
          <p:nvPr/>
        </p:nvPicPr>
        <p:blipFill>
          <a:blip r:embed="rId4"/>
          <a:stretch>
            <a:fillRect/>
          </a:stretch>
        </p:blipFill>
        <p:spPr>
          <a:xfrm>
            <a:off x="6096000" y="2255898"/>
            <a:ext cx="5538117" cy="2760268"/>
          </a:xfrm>
          <a:prstGeom prst="rect">
            <a:avLst/>
          </a:prstGeom>
        </p:spPr>
      </p:pic>
    </p:spTree>
    <p:extLst>
      <p:ext uri="{BB962C8B-B14F-4D97-AF65-F5344CB8AC3E}">
        <p14:creationId xmlns:p14="http://schemas.microsoft.com/office/powerpoint/2010/main" val="59766889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348777" y="1097280"/>
            <a:ext cx="6097745" cy="3437960"/>
          </a:xfrm>
          <a:prstGeom prst="rect">
            <a:avLst/>
          </a:prstGeom>
        </p:spPr>
      </p:pic>
      <p:sp>
        <p:nvSpPr>
          <p:cNvPr id="3" name="Título 2"/>
          <p:cNvSpPr>
            <a:spLocks noGrp="1"/>
          </p:cNvSpPr>
          <p:nvPr>
            <p:ph type="title"/>
          </p:nvPr>
        </p:nvSpPr>
        <p:spPr>
          <a:xfrm>
            <a:off x="487681" y="590427"/>
            <a:ext cx="5257799" cy="506853"/>
          </a:xfrm>
          <a:ln>
            <a:noFill/>
          </a:ln>
        </p:spPr>
        <p:txBody>
          <a:bodyPr vert="horz" lIns="80682" tIns="40341" rIns="80682" bIns="40341" rtlCol="0" anchor="ctr">
            <a:noAutofit/>
          </a:bodyPr>
          <a:lstStyle/>
          <a:p>
            <a:pPr algn="ctr"/>
            <a:r>
              <a:rPr lang="es-ES" sz="2000" b="1" dirty="0">
                <a:solidFill>
                  <a:schemeClr val="accent6"/>
                </a:solidFill>
              </a:rPr>
              <a:t>Diagrama Entidad Relación modelo conceptual</a:t>
            </a:r>
            <a:endParaRPr lang="es-CO" sz="2000" b="1" dirty="0">
              <a:solidFill>
                <a:schemeClr val="accent6"/>
              </a:solidFill>
            </a:endParaRPr>
          </a:p>
        </p:txBody>
      </p:sp>
      <p:pic>
        <p:nvPicPr>
          <p:cNvPr id="5" name="Imagen 4">
            <a:extLst>
              <a:ext uri="{FF2B5EF4-FFF2-40B4-BE49-F238E27FC236}">
                <a16:creationId xmlns:a16="http://schemas.microsoft.com/office/drawing/2014/main" id="{8B08A989-6E24-46BD-BF76-3281A223ECE4}"/>
              </a:ext>
            </a:extLst>
          </p:cNvPr>
          <p:cNvPicPr>
            <a:picLocks noChangeAspect="1"/>
          </p:cNvPicPr>
          <p:nvPr/>
        </p:nvPicPr>
        <p:blipFill>
          <a:blip r:embed="rId4"/>
          <a:stretch>
            <a:fillRect/>
          </a:stretch>
        </p:blipFill>
        <p:spPr>
          <a:xfrm>
            <a:off x="6572013" y="3792111"/>
            <a:ext cx="5619987" cy="2352257"/>
          </a:xfrm>
          <a:prstGeom prst="rect">
            <a:avLst/>
          </a:prstGeom>
        </p:spPr>
      </p:pic>
      <p:sp>
        <p:nvSpPr>
          <p:cNvPr id="6" name="Título 1">
            <a:extLst>
              <a:ext uri="{FF2B5EF4-FFF2-40B4-BE49-F238E27FC236}">
                <a16:creationId xmlns:a16="http://schemas.microsoft.com/office/drawing/2014/main" id="{8146B50B-8DEA-41B9-87C3-F501EC8ABE0D}"/>
              </a:ext>
            </a:extLst>
          </p:cNvPr>
          <p:cNvSpPr txBox="1">
            <a:spLocks/>
          </p:cNvSpPr>
          <p:nvPr/>
        </p:nvSpPr>
        <p:spPr>
          <a:xfrm>
            <a:off x="7223760" y="3274268"/>
            <a:ext cx="3672128" cy="517843"/>
          </a:xfrm>
          <a:prstGeom prst="rect">
            <a:avLst/>
          </a:prstGeom>
          <a:ln>
            <a:noFill/>
          </a:ln>
        </p:spPr>
        <p:txBody>
          <a:bodyPr vert="horz" lIns="80682" tIns="40341" rIns="80682" bIns="40341" rtlCol="0" anchor="ctr">
            <a:normAutofit/>
          </a:bodyPr>
          <a:lstStyle>
            <a:defPPr>
              <a:defRPr lang="en-US"/>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ES" sz="2000" dirty="0"/>
              <a:t>Diagrama de datos físico</a:t>
            </a:r>
            <a:endParaRPr lang="es-CO" sz="2000" dirty="0"/>
          </a:p>
        </p:txBody>
      </p:sp>
    </p:spTree>
    <p:extLst>
      <p:ext uri="{BB962C8B-B14F-4D97-AF65-F5344CB8AC3E}">
        <p14:creationId xmlns:p14="http://schemas.microsoft.com/office/powerpoint/2010/main" val="248984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txBox="1">
            <a:spLocks/>
          </p:cNvSpPr>
          <p:nvPr/>
        </p:nvSpPr>
        <p:spPr>
          <a:xfrm>
            <a:off x="838201" y="365128"/>
            <a:ext cx="3672839" cy="473072"/>
          </a:xfrm>
          <a:prstGeom prst="rect">
            <a:avLst/>
          </a:prstGeom>
          <a:ln>
            <a:noFill/>
          </a:ln>
        </p:spPr>
        <p:txBody>
          <a:bodyPr vert="horz" lIns="80682" tIns="40341" rIns="80682" bIns="40341" rtlCol="0" anchor="ctr">
            <a:normAutofit/>
          </a:bodyPr>
          <a:lstStyle>
            <a:defPPr>
              <a:defRPr lang="en-US"/>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CO" sz="2000" dirty="0"/>
              <a:t>Diagrama de Migración de Datos</a:t>
            </a:r>
          </a:p>
        </p:txBody>
      </p:sp>
      <p:pic>
        <p:nvPicPr>
          <p:cNvPr id="11266" name="Picture 2" descr="Data_Migration_Diagra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3374" y="1066141"/>
            <a:ext cx="5090814" cy="3825899"/>
          </a:xfrm>
          <a:prstGeom prst="rect">
            <a:avLst/>
          </a:prstGeom>
          <a:noFill/>
          <a:extLst>
            <a:ext uri="{909E8E84-426E-40DD-AFC4-6F175D3DCCD1}">
              <a14:hiddenFill xmlns:a14="http://schemas.microsoft.com/office/drawing/2010/main">
                <a:solidFill>
                  <a:srgbClr val="FFFFFF"/>
                </a:solidFill>
              </a14:hiddenFill>
            </a:ext>
          </a:extLst>
        </p:spPr>
      </p:pic>
      <p:sp>
        <p:nvSpPr>
          <p:cNvPr id="6" name="CuadroTexto 5"/>
          <p:cNvSpPr txBox="1"/>
          <p:nvPr/>
        </p:nvSpPr>
        <p:spPr>
          <a:xfrm>
            <a:off x="613373" y="4951633"/>
            <a:ext cx="2733633" cy="336695"/>
          </a:xfrm>
          <a:prstGeom prst="rect">
            <a:avLst/>
          </a:prstGeom>
          <a:noFill/>
        </p:spPr>
        <p:txBody>
          <a:bodyPr wrap="none" rtlCol="0">
            <a:spAutoFit/>
          </a:bodyPr>
          <a:lstStyle/>
          <a:p>
            <a:r>
              <a:rPr lang="es-ES" sz="1588" dirty="0"/>
              <a:t>Fuente: </a:t>
            </a:r>
            <a:r>
              <a:rPr lang="es-ES" sz="1588" dirty="0" err="1"/>
              <a:t>kilden.sykehu|sene.no</a:t>
            </a:r>
            <a:endParaRPr lang="es-CO" sz="1588" dirty="0"/>
          </a:p>
        </p:txBody>
      </p:sp>
      <p:pic>
        <p:nvPicPr>
          <p:cNvPr id="7" name="Picture 2" descr="Data_Dissemination_Diagram.PNG">
            <a:extLst>
              <a:ext uri="{FF2B5EF4-FFF2-40B4-BE49-F238E27FC236}">
                <a16:creationId xmlns:a16="http://schemas.microsoft.com/office/drawing/2014/main" id="{702F216F-2434-4308-AB28-143D59323D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1444" y="1981199"/>
            <a:ext cx="5086636" cy="3825899"/>
          </a:xfrm>
          <a:prstGeom prst="rect">
            <a:avLst/>
          </a:prstGeom>
          <a:noFill/>
          <a:extLst>
            <a:ext uri="{909E8E84-426E-40DD-AFC4-6F175D3DCCD1}">
              <a14:hiddenFill xmlns:a14="http://schemas.microsoft.com/office/drawing/2010/main">
                <a:solidFill>
                  <a:srgbClr val="FFFFFF"/>
                </a:solidFill>
              </a14:hiddenFill>
            </a:ext>
          </a:extLst>
        </p:spPr>
      </p:pic>
      <p:sp>
        <p:nvSpPr>
          <p:cNvPr id="8" name="Título 1">
            <a:extLst>
              <a:ext uri="{FF2B5EF4-FFF2-40B4-BE49-F238E27FC236}">
                <a16:creationId xmlns:a16="http://schemas.microsoft.com/office/drawing/2014/main" id="{6A8E2AB2-4BBA-4DDF-AC66-CBF93E021040}"/>
              </a:ext>
            </a:extLst>
          </p:cNvPr>
          <p:cNvSpPr txBox="1">
            <a:spLocks/>
          </p:cNvSpPr>
          <p:nvPr/>
        </p:nvSpPr>
        <p:spPr>
          <a:xfrm>
            <a:off x="6511456" y="1249995"/>
            <a:ext cx="4506612" cy="731204"/>
          </a:xfrm>
          <a:prstGeom prst="rect">
            <a:avLst/>
          </a:prstGeom>
          <a:ln>
            <a:noFill/>
          </a:ln>
        </p:spPr>
        <p:txBody>
          <a:bodyPr vert="horz" lIns="80682" tIns="40341" rIns="80682" bIns="40341" rtlCol="0" anchor="ctr">
            <a:normAutofit/>
          </a:bodyPr>
          <a:lstStyle>
            <a:defPPr>
              <a:defRPr lang="es-419"/>
            </a:defPPr>
            <a:lvl1pPr algn="ctr" defTabSz="1036290">
              <a:lnSpc>
                <a:spcPct val="90000"/>
              </a:lnSpc>
              <a:spcBef>
                <a:spcPct val="0"/>
              </a:spcBef>
              <a:buNone/>
              <a:defRPr sz="2000" b="1">
                <a:solidFill>
                  <a:schemeClr val="accent6"/>
                </a:solidFill>
                <a:latin typeface="Flama Condensed Light" panose="02000000000000000000" pitchFamily="50" charset="0"/>
                <a:ea typeface="+mj-ea"/>
                <a:cs typeface="+mj-cs"/>
              </a:defRPr>
            </a:lvl1pPr>
          </a:lstStyle>
          <a:p>
            <a:r>
              <a:rPr lang="es-CO" dirty="0"/>
              <a:t>Diagrama de Diseminación de Datos</a:t>
            </a:r>
          </a:p>
        </p:txBody>
      </p:sp>
    </p:spTree>
    <p:extLst>
      <p:ext uri="{BB962C8B-B14F-4D97-AF65-F5344CB8AC3E}">
        <p14:creationId xmlns:p14="http://schemas.microsoft.com/office/powerpoint/2010/main" val="706188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E32BB04A-9567-41AE-A541-89FACC2B2340}"/>
              </a:ext>
            </a:extLst>
          </p:cNvPr>
          <p:cNvSpPr>
            <a:spLocks noGrp="1"/>
          </p:cNvSpPr>
          <p:nvPr>
            <p:ph type="body" sz="quarter" idx="10"/>
          </p:nvPr>
        </p:nvSpPr>
        <p:spPr>
          <a:xfrm>
            <a:off x="3861828" y="3836487"/>
            <a:ext cx="4913779" cy="1087990"/>
          </a:xfrm>
        </p:spPr>
        <p:txBody>
          <a:bodyPr/>
          <a:lstStyle/>
          <a:p>
            <a:r>
              <a:rPr lang="es-ES" dirty="0">
                <a:solidFill>
                  <a:schemeClr val="accent6"/>
                </a:solidFill>
              </a:rPr>
              <a:t>Artefactos: Matrices </a:t>
            </a:r>
            <a:endParaRPr lang="es-CO" dirty="0">
              <a:solidFill>
                <a:schemeClr val="accent6"/>
              </a:solidFill>
            </a:endParaRPr>
          </a:p>
          <a:p>
            <a:endParaRPr lang="es-CO" dirty="0">
              <a:solidFill>
                <a:schemeClr val="accent6"/>
              </a:solidFill>
            </a:endParaRPr>
          </a:p>
        </p:txBody>
      </p:sp>
      <p:pic>
        <p:nvPicPr>
          <p:cNvPr id="3" name="Gráfico 2" descr="Tabla">
            <a:extLst>
              <a:ext uri="{FF2B5EF4-FFF2-40B4-BE49-F238E27FC236}">
                <a16:creationId xmlns:a16="http://schemas.microsoft.com/office/drawing/2014/main" id="{DA16BC12-B2DE-4651-842B-FEC6FD8259F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71456" y="1670707"/>
            <a:ext cx="1866591" cy="1866591"/>
          </a:xfrm>
          <a:prstGeom prst="rect">
            <a:avLst/>
          </a:prstGeom>
        </p:spPr>
      </p:pic>
    </p:spTree>
    <p:extLst>
      <p:ext uri="{BB962C8B-B14F-4D97-AF65-F5344CB8AC3E}">
        <p14:creationId xmlns:p14="http://schemas.microsoft.com/office/powerpoint/2010/main" val="1990365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83837D0-1E60-476F-987E-7FA21427F6A7}"/>
              </a:ext>
            </a:extLst>
          </p:cNvPr>
          <p:cNvSpPr>
            <a:spLocks noGrp="1"/>
          </p:cNvSpPr>
          <p:nvPr>
            <p:ph type="title"/>
          </p:nvPr>
        </p:nvSpPr>
        <p:spPr>
          <a:xfrm>
            <a:off x="213562" y="287047"/>
            <a:ext cx="11294289" cy="948518"/>
          </a:xfrm>
        </p:spPr>
        <p:txBody>
          <a:bodyPr>
            <a:normAutofit/>
          </a:bodyPr>
          <a:lstStyle/>
          <a:p>
            <a:r>
              <a:rPr lang="es-ES" sz="4000" dirty="0"/>
              <a:t>Unidades de la Oficina de Datos</a:t>
            </a:r>
            <a:endParaRPr lang="es-CO" sz="4000" dirty="0"/>
          </a:p>
        </p:txBody>
      </p:sp>
      <p:sp>
        <p:nvSpPr>
          <p:cNvPr id="6" name="CuadroTexto 5">
            <a:extLst>
              <a:ext uri="{FF2B5EF4-FFF2-40B4-BE49-F238E27FC236}">
                <a16:creationId xmlns:a16="http://schemas.microsoft.com/office/drawing/2014/main" id="{2C048CBD-421D-48D7-A4F8-B0FC884166E9}"/>
              </a:ext>
            </a:extLst>
          </p:cNvPr>
          <p:cNvSpPr txBox="1"/>
          <p:nvPr/>
        </p:nvSpPr>
        <p:spPr>
          <a:xfrm>
            <a:off x="582138" y="1609266"/>
            <a:ext cx="4930592" cy="4817088"/>
          </a:xfrm>
          <a:prstGeom prst="rect">
            <a:avLst/>
          </a:prstGeom>
          <a:noFill/>
        </p:spPr>
        <p:txBody>
          <a:bodyPr wrap="square">
            <a:spAutoFit/>
          </a:bodyPr>
          <a:lstStyle/>
          <a:p>
            <a:pPr defTabSz="403433"/>
            <a:r>
              <a:rPr lang="es-ES" sz="2118" b="1" dirty="0">
                <a:solidFill>
                  <a:prstClr val="black"/>
                </a:solidFill>
                <a:latin typeface="Calibri" panose="020F0502020204030204"/>
              </a:rPr>
              <a:t>Arquitectura e ingeniería de datos</a:t>
            </a:r>
            <a:r>
              <a:rPr lang="es-ES" sz="1588" dirty="0">
                <a:solidFill>
                  <a:prstClr val="black"/>
                </a:solidFill>
                <a:latin typeface="Calibri" panose="020F0502020204030204"/>
              </a:rPr>
              <a:t>: La función de esta unidad consiste en implementar las herramientas y los sistemas necesarios para transformar, agregar y normalizar grandes cantidades de datos.</a:t>
            </a:r>
          </a:p>
          <a:p>
            <a:pPr defTabSz="403433"/>
            <a:endParaRPr lang="es-ES" sz="1588" dirty="0">
              <a:solidFill>
                <a:prstClr val="black"/>
              </a:solidFill>
              <a:latin typeface="Calibri" panose="020F0502020204030204"/>
            </a:endParaRPr>
          </a:p>
          <a:p>
            <a:pPr defTabSz="403433"/>
            <a:r>
              <a:rPr lang="es-ES" sz="2118" b="1" dirty="0">
                <a:solidFill>
                  <a:prstClr val="black"/>
                </a:solidFill>
                <a:latin typeface="Calibri" panose="020F0502020204030204"/>
              </a:rPr>
              <a:t>Inteligencia empresarial</a:t>
            </a:r>
            <a:r>
              <a:rPr lang="es-ES" sz="1588" dirty="0">
                <a:solidFill>
                  <a:prstClr val="black"/>
                </a:solidFill>
                <a:latin typeface="Calibri" panose="020F0502020204030204"/>
              </a:rPr>
              <a:t>: Desarrollar informes y paneles de control para que la empresa pueda analizar, obtener información y tomar decisiones basadas en datos.</a:t>
            </a:r>
          </a:p>
          <a:p>
            <a:pPr defTabSz="403433"/>
            <a:endParaRPr lang="es-ES" sz="1588" dirty="0">
              <a:solidFill>
                <a:prstClr val="black"/>
              </a:solidFill>
              <a:latin typeface="Calibri" panose="020F0502020204030204"/>
            </a:endParaRPr>
          </a:p>
          <a:p>
            <a:pPr defTabSz="403433"/>
            <a:r>
              <a:rPr lang="es-ES" sz="2118" b="1" dirty="0">
                <a:solidFill>
                  <a:prstClr val="black"/>
                </a:solidFill>
                <a:latin typeface="Calibri" panose="020F0502020204030204"/>
              </a:rPr>
              <a:t>Análisis de datos</a:t>
            </a:r>
            <a:r>
              <a:rPr lang="es-ES" sz="1588" dirty="0">
                <a:solidFill>
                  <a:prstClr val="black"/>
                </a:solidFill>
                <a:latin typeface="Calibri" panose="020F0502020204030204"/>
              </a:rPr>
              <a:t>: Desarrollar e implementar modelos analíticos para diferentes propósitos de la organización.</a:t>
            </a:r>
          </a:p>
          <a:p>
            <a:pPr defTabSz="403433"/>
            <a:endParaRPr lang="es-ES" sz="1588" dirty="0">
              <a:solidFill>
                <a:prstClr val="black"/>
              </a:solidFill>
              <a:latin typeface="Calibri" panose="020F0502020204030204"/>
            </a:endParaRPr>
          </a:p>
          <a:p>
            <a:pPr defTabSz="403433"/>
            <a:r>
              <a:rPr lang="es-ES" sz="2118" b="1" dirty="0">
                <a:solidFill>
                  <a:prstClr val="black"/>
                </a:solidFill>
                <a:latin typeface="Calibri" panose="020F0502020204030204"/>
              </a:rPr>
              <a:t>Gestión de la calidad de los datos</a:t>
            </a:r>
            <a:r>
              <a:rPr lang="es-ES" sz="1588" dirty="0">
                <a:solidFill>
                  <a:prstClr val="black"/>
                </a:solidFill>
                <a:latin typeface="Calibri" panose="020F0502020204030204"/>
              </a:rPr>
              <a:t>: esta unidad se centra en definir, supervisar y mejorar los estándares de calidad de los datos.</a:t>
            </a:r>
          </a:p>
          <a:p>
            <a:pPr defTabSz="403433"/>
            <a:endParaRPr lang="es-ES" sz="1588" dirty="0">
              <a:solidFill>
                <a:prstClr val="black"/>
              </a:solidFill>
              <a:latin typeface="Calibri" panose="020F0502020204030204"/>
            </a:endParaRPr>
          </a:p>
        </p:txBody>
      </p:sp>
      <p:sp>
        <p:nvSpPr>
          <p:cNvPr id="8" name="CuadroTexto 7">
            <a:extLst>
              <a:ext uri="{FF2B5EF4-FFF2-40B4-BE49-F238E27FC236}">
                <a16:creationId xmlns:a16="http://schemas.microsoft.com/office/drawing/2014/main" id="{BEA1D460-0F70-44B2-9563-AF708E74A3E4}"/>
              </a:ext>
            </a:extLst>
          </p:cNvPr>
          <p:cNvSpPr txBox="1"/>
          <p:nvPr/>
        </p:nvSpPr>
        <p:spPr>
          <a:xfrm>
            <a:off x="5668190" y="1609267"/>
            <a:ext cx="6122666" cy="3839641"/>
          </a:xfrm>
          <a:prstGeom prst="rect">
            <a:avLst/>
          </a:prstGeom>
          <a:noFill/>
        </p:spPr>
        <p:txBody>
          <a:bodyPr wrap="square">
            <a:spAutoFit/>
          </a:bodyPr>
          <a:lstStyle/>
          <a:p>
            <a:pPr defTabSz="403433"/>
            <a:r>
              <a:rPr lang="es-ES" sz="2118" b="1" dirty="0">
                <a:solidFill>
                  <a:prstClr val="black"/>
                </a:solidFill>
                <a:latin typeface="Calibri" panose="020F0502020204030204"/>
              </a:rPr>
              <a:t>Gestión de activos de datos</a:t>
            </a:r>
            <a:r>
              <a:rPr lang="es-ES" sz="1588" dirty="0">
                <a:solidFill>
                  <a:prstClr val="black"/>
                </a:solidFill>
                <a:latin typeface="Calibri" panose="020F0502020204030204"/>
              </a:rPr>
              <a:t>: esta unidad es responsable de crear e implementar un catálogo de activos de datos y de gestionar el ciclo de vida de los datos. También se encarga de la gestión de los metadatos.</a:t>
            </a:r>
          </a:p>
          <a:p>
            <a:pPr defTabSz="403433"/>
            <a:endParaRPr lang="es-ES" sz="1588" dirty="0">
              <a:solidFill>
                <a:prstClr val="black"/>
              </a:solidFill>
              <a:latin typeface="Calibri" panose="020F0502020204030204"/>
            </a:endParaRPr>
          </a:p>
          <a:p>
            <a:pPr defTabSz="403433"/>
            <a:r>
              <a:rPr lang="es-ES" sz="2118" b="1" dirty="0">
                <a:solidFill>
                  <a:prstClr val="black"/>
                </a:solidFill>
                <a:latin typeface="Calibri" panose="020F0502020204030204"/>
              </a:rPr>
              <a:t>Gobierno</a:t>
            </a:r>
            <a:r>
              <a:rPr lang="es-ES" sz="1588" dirty="0">
                <a:solidFill>
                  <a:prstClr val="black"/>
                </a:solidFill>
                <a:latin typeface="Calibri" panose="020F0502020204030204"/>
              </a:rPr>
              <a:t>: esta unidad es responsable de establecer políticas y procedimientos de gobierno de datos para garantizar un uso responsable y ético de los datos.</a:t>
            </a:r>
          </a:p>
          <a:p>
            <a:pPr defTabSz="403433"/>
            <a:endParaRPr lang="es-ES" sz="1588" dirty="0">
              <a:solidFill>
                <a:prstClr val="black"/>
              </a:solidFill>
              <a:latin typeface="Calibri" panose="020F0502020204030204"/>
            </a:endParaRPr>
          </a:p>
          <a:p>
            <a:pPr defTabSz="403433"/>
            <a:r>
              <a:rPr lang="es-ES" sz="2118" b="1" dirty="0">
                <a:solidFill>
                  <a:prstClr val="black"/>
                </a:solidFill>
                <a:latin typeface="Calibri" panose="020F0502020204030204"/>
              </a:rPr>
              <a:t>Seguridad</a:t>
            </a:r>
            <a:r>
              <a:rPr lang="es-ES" sz="1588" dirty="0">
                <a:solidFill>
                  <a:prstClr val="black"/>
                </a:solidFill>
                <a:latin typeface="Calibri" panose="020F0502020204030204"/>
              </a:rPr>
              <a:t>: esta unidad se centra en proteger los datos del acceso no autorizado y las infracciones.</a:t>
            </a:r>
          </a:p>
          <a:p>
            <a:pPr defTabSz="403433"/>
            <a:endParaRPr lang="es-ES" sz="1588" dirty="0">
              <a:solidFill>
                <a:prstClr val="black"/>
              </a:solidFill>
              <a:latin typeface="Calibri" panose="020F0502020204030204"/>
            </a:endParaRPr>
          </a:p>
          <a:p>
            <a:pPr defTabSz="403433"/>
            <a:r>
              <a:rPr lang="es-ES" sz="2118" b="1" dirty="0">
                <a:solidFill>
                  <a:prstClr val="black"/>
                </a:solidFill>
                <a:latin typeface="Calibri" panose="020F0502020204030204"/>
              </a:rPr>
              <a:t>Acceso y uso</a:t>
            </a:r>
            <a:r>
              <a:rPr lang="es-ES" sz="1588" dirty="0">
                <a:solidFill>
                  <a:prstClr val="black"/>
                </a:solidFill>
                <a:latin typeface="Calibri" panose="020F0502020204030204"/>
              </a:rPr>
              <a:t>: esta unidad garantiza que los usuarios puedan acceder y utilizar los datos de forma eficaz. </a:t>
            </a:r>
            <a:endParaRPr lang="es-CO" sz="1588" dirty="0">
              <a:solidFill>
                <a:prstClr val="black"/>
              </a:solidFill>
              <a:latin typeface="Calibri" panose="020F0502020204030204"/>
            </a:endParaRPr>
          </a:p>
        </p:txBody>
      </p:sp>
    </p:spTree>
    <p:extLst>
      <p:ext uri="{BB962C8B-B14F-4D97-AF65-F5344CB8AC3E}">
        <p14:creationId xmlns:p14="http://schemas.microsoft.com/office/powerpoint/2010/main" val="95524133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04801" y="502287"/>
            <a:ext cx="2834639" cy="594993"/>
          </a:xfrm>
          <a:ln>
            <a:noFill/>
          </a:ln>
        </p:spPr>
        <p:txBody>
          <a:bodyPr vert="horz" lIns="80682" tIns="40341" rIns="80682" bIns="40341" rtlCol="0" anchor="ctr">
            <a:normAutofit/>
          </a:bodyPr>
          <a:lstStyle/>
          <a:p>
            <a:pPr algn="ctr"/>
            <a:r>
              <a:rPr lang="es-CO" sz="2000" b="1" dirty="0">
                <a:solidFill>
                  <a:schemeClr val="accent6"/>
                </a:solidFill>
              </a:rPr>
              <a:t>Matriz CRUD</a:t>
            </a:r>
          </a:p>
        </p:txBody>
      </p:sp>
      <p:pic>
        <p:nvPicPr>
          <p:cNvPr id="5" name="Imagen 4"/>
          <p:cNvPicPr>
            <a:picLocks noChangeAspect="1"/>
          </p:cNvPicPr>
          <p:nvPr/>
        </p:nvPicPr>
        <p:blipFill>
          <a:blip r:embed="rId3"/>
          <a:stretch>
            <a:fillRect/>
          </a:stretch>
        </p:blipFill>
        <p:spPr>
          <a:xfrm>
            <a:off x="506960" y="1215323"/>
            <a:ext cx="5264960" cy="4427353"/>
          </a:xfrm>
          <a:prstGeom prst="rect">
            <a:avLst/>
          </a:prstGeom>
        </p:spPr>
      </p:pic>
      <p:sp>
        <p:nvSpPr>
          <p:cNvPr id="6" name="Rectángulo 5"/>
          <p:cNvSpPr/>
          <p:nvPr/>
        </p:nvSpPr>
        <p:spPr>
          <a:xfrm>
            <a:off x="9371236" y="5942116"/>
            <a:ext cx="2150204" cy="307777"/>
          </a:xfrm>
          <a:prstGeom prst="rect">
            <a:avLst/>
          </a:prstGeom>
        </p:spPr>
        <p:txBody>
          <a:bodyPr wrap="none">
            <a:spAutoFit/>
          </a:bodyPr>
          <a:lstStyle/>
          <a:p>
            <a:r>
              <a:rPr lang="es-CO" sz="1400" dirty="0"/>
              <a:t>Fuente: visual-expert.com/</a:t>
            </a:r>
          </a:p>
        </p:txBody>
      </p:sp>
      <p:sp>
        <p:nvSpPr>
          <p:cNvPr id="8" name="Título 1">
            <a:extLst>
              <a:ext uri="{FF2B5EF4-FFF2-40B4-BE49-F238E27FC236}">
                <a16:creationId xmlns:a16="http://schemas.microsoft.com/office/drawing/2014/main" id="{D5F5817C-68E3-4005-9ECB-DACA7B551F27}"/>
              </a:ext>
            </a:extLst>
          </p:cNvPr>
          <p:cNvSpPr txBox="1">
            <a:spLocks/>
          </p:cNvSpPr>
          <p:nvPr/>
        </p:nvSpPr>
        <p:spPr>
          <a:xfrm>
            <a:off x="6094728" y="799783"/>
            <a:ext cx="4799996" cy="1325563"/>
          </a:xfrm>
          <a:prstGeom prst="rect">
            <a:avLst/>
          </a:prstGeom>
          <a:ln>
            <a:noFill/>
          </a:ln>
        </p:spPr>
        <p:txBody>
          <a:bodyPr vert="horz" lIns="80682" tIns="40341" rIns="80682" bIns="40341" rtlCol="0" anchor="ctr">
            <a:normAutofit/>
          </a:bodyPr>
          <a:lstStyle>
            <a:defPPr>
              <a:defRPr lang="en-US"/>
            </a:defPPr>
            <a:lvl1pPr algn="ctr" defTabSz="914422">
              <a:lnSpc>
                <a:spcPct val="90000"/>
              </a:lnSpc>
              <a:spcBef>
                <a:spcPct val="0"/>
              </a:spcBef>
              <a:buNone/>
              <a:defRPr sz="2000" b="1">
                <a:solidFill>
                  <a:schemeClr val="accent6"/>
                </a:solidFill>
                <a:latin typeface="Flama Condensed Light" panose="02000000000000000000" pitchFamily="50" charset="0"/>
                <a:ea typeface="+mj-ea"/>
                <a:cs typeface="+mj-cs"/>
              </a:defRPr>
            </a:lvl1pPr>
          </a:lstStyle>
          <a:p>
            <a:r>
              <a:rPr lang="es-CO" dirty="0"/>
              <a:t>Matriz de Entidades de Datos y Funciones de la Organización </a:t>
            </a:r>
          </a:p>
        </p:txBody>
      </p:sp>
      <p:pic>
        <p:nvPicPr>
          <p:cNvPr id="9" name="Picture 2" descr="Data_Entity_Business_Function_Matrix.PNG">
            <a:extLst>
              <a:ext uri="{FF2B5EF4-FFF2-40B4-BE49-F238E27FC236}">
                <a16:creationId xmlns:a16="http://schemas.microsoft.com/office/drawing/2014/main" id="{8CDF50EC-A569-4715-B611-7CC0DCD567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0082" y="1892521"/>
            <a:ext cx="5573797" cy="4049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2030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txBox="1">
            <a:spLocks/>
          </p:cNvSpPr>
          <p:nvPr/>
        </p:nvSpPr>
        <p:spPr>
          <a:xfrm>
            <a:off x="182881" y="441286"/>
            <a:ext cx="4236719" cy="485304"/>
          </a:xfrm>
          <a:prstGeom prst="rect">
            <a:avLst/>
          </a:prstGeom>
          <a:ln>
            <a:noFill/>
          </a:ln>
        </p:spPr>
        <p:txBody>
          <a:bodyPr vert="horz" lIns="80682" tIns="40341" rIns="80682" bIns="40341" rtlCol="0" anchor="ctr">
            <a:normAutofit/>
          </a:bodyPr>
          <a:lstStyle>
            <a:defPPr>
              <a:defRPr lang="en-US"/>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CO" sz="2400" dirty="0"/>
              <a:t>Matriz Sistemas / Datos</a:t>
            </a:r>
          </a:p>
        </p:txBody>
      </p:sp>
      <p:pic>
        <p:nvPicPr>
          <p:cNvPr id="2050" name="Picture 2" descr="System_Data_Matrix.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45" y="1065055"/>
            <a:ext cx="5234775" cy="3837199"/>
          </a:xfrm>
          <a:prstGeom prst="rect">
            <a:avLst/>
          </a:prstGeom>
          <a:noFill/>
          <a:extLst>
            <a:ext uri="{909E8E84-426E-40DD-AFC4-6F175D3DCCD1}">
              <a14:hiddenFill xmlns:a14="http://schemas.microsoft.com/office/drawing/2010/main">
                <a:solidFill>
                  <a:srgbClr val="FFFFFF"/>
                </a:solidFill>
              </a14:hiddenFill>
            </a:ext>
          </a:extLst>
        </p:spPr>
      </p:pic>
      <p:sp>
        <p:nvSpPr>
          <p:cNvPr id="8" name="CuadroTexto 7"/>
          <p:cNvSpPr txBox="1"/>
          <p:nvPr/>
        </p:nvSpPr>
        <p:spPr>
          <a:xfrm>
            <a:off x="144945" y="4872371"/>
            <a:ext cx="2640659" cy="336695"/>
          </a:xfrm>
          <a:prstGeom prst="rect">
            <a:avLst/>
          </a:prstGeom>
          <a:noFill/>
        </p:spPr>
        <p:txBody>
          <a:bodyPr wrap="none" rtlCol="0">
            <a:spAutoFit/>
          </a:bodyPr>
          <a:lstStyle/>
          <a:p>
            <a:r>
              <a:rPr lang="es-ES" sz="1588" dirty="0"/>
              <a:t>Fuente: </a:t>
            </a:r>
            <a:r>
              <a:rPr lang="es-ES" sz="1588" dirty="0" err="1"/>
              <a:t>kilden.sykehusene.no</a:t>
            </a:r>
            <a:endParaRPr lang="es-CO" sz="1588" dirty="0"/>
          </a:p>
        </p:txBody>
      </p:sp>
      <p:sp>
        <p:nvSpPr>
          <p:cNvPr id="9" name="Título 1">
            <a:extLst>
              <a:ext uri="{FF2B5EF4-FFF2-40B4-BE49-F238E27FC236}">
                <a16:creationId xmlns:a16="http://schemas.microsoft.com/office/drawing/2014/main" id="{41FC0D09-2C5B-4784-902B-C485214C151C}"/>
              </a:ext>
            </a:extLst>
          </p:cNvPr>
          <p:cNvSpPr txBox="1">
            <a:spLocks/>
          </p:cNvSpPr>
          <p:nvPr/>
        </p:nvSpPr>
        <p:spPr>
          <a:xfrm>
            <a:off x="7208520" y="1065055"/>
            <a:ext cx="4612651" cy="320714"/>
          </a:xfrm>
          <a:prstGeom prst="rect">
            <a:avLst/>
          </a:prstGeom>
          <a:ln>
            <a:noFill/>
          </a:ln>
        </p:spPr>
        <p:txBody>
          <a:bodyPr vert="horz" lIns="80682" tIns="40341" rIns="80682" bIns="40341" rtlCol="0" anchor="ctr">
            <a:normAutofit fontScale="85000" lnSpcReduction="20000"/>
          </a:bodyPr>
          <a:lstStyle>
            <a:defPPr>
              <a:defRPr lang="es-419"/>
            </a:defPPr>
            <a:lvl1pPr algn="ctr" defTabSz="1036290">
              <a:lnSpc>
                <a:spcPct val="90000"/>
              </a:lnSpc>
              <a:spcBef>
                <a:spcPct val="0"/>
              </a:spcBef>
              <a:buNone/>
              <a:defRPr sz="2400" b="1">
                <a:solidFill>
                  <a:schemeClr val="accent6"/>
                </a:solidFill>
                <a:latin typeface="Flama Condensed Light" panose="02000000000000000000" pitchFamily="50" charset="0"/>
                <a:ea typeface="+mj-ea"/>
                <a:cs typeface="+mj-cs"/>
              </a:defRPr>
            </a:lvl1pPr>
          </a:lstStyle>
          <a:p>
            <a:r>
              <a:rPr lang="es-CO" dirty="0"/>
              <a:t>Matriz de Aseguramiento de los Datos</a:t>
            </a:r>
          </a:p>
        </p:txBody>
      </p:sp>
      <p:pic>
        <p:nvPicPr>
          <p:cNvPr id="10" name="Picture 2" descr="Data_Security_Matrix.PNG">
            <a:extLst>
              <a:ext uri="{FF2B5EF4-FFF2-40B4-BE49-F238E27FC236}">
                <a16:creationId xmlns:a16="http://schemas.microsoft.com/office/drawing/2014/main" id="{341C7B2B-631B-4551-85A0-9C27546185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0714" y="1411820"/>
            <a:ext cx="6116341" cy="4594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4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E32BB04A-9567-41AE-A541-89FACC2B2340}"/>
              </a:ext>
            </a:extLst>
          </p:cNvPr>
          <p:cNvSpPr>
            <a:spLocks noGrp="1"/>
          </p:cNvSpPr>
          <p:nvPr>
            <p:ph type="body" sz="quarter" idx="10"/>
          </p:nvPr>
        </p:nvSpPr>
        <p:spPr>
          <a:xfrm>
            <a:off x="3693740" y="3926134"/>
            <a:ext cx="4913779" cy="1087990"/>
          </a:xfrm>
        </p:spPr>
        <p:txBody>
          <a:bodyPr/>
          <a:lstStyle/>
          <a:p>
            <a:r>
              <a:rPr lang="es-ES" dirty="0">
                <a:solidFill>
                  <a:schemeClr val="accent6"/>
                </a:solidFill>
              </a:rPr>
              <a:t>Artefactos: Catálogos </a:t>
            </a:r>
            <a:endParaRPr lang="es-CO" dirty="0">
              <a:solidFill>
                <a:schemeClr val="accent6"/>
              </a:solidFill>
            </a:endParaRPr>
          </a:p>
          <a:p>
            <a:endParaRPr lang="es-CO" dirty="0">
              <a:solidFill>
                <a:schemeClr val="accent6"/>
              </a:solidFill>
            </a:endParaRPr>
          </a:p>
        </p:txBody>
      </p:sp>
      <p:pic>
        <p:nvPicPr>
          <p:cNvPr id="7" name="Gráfico 6" descr="Base de datos">
            <a:extLst>
              <a:ext uri="{FF2B5EF4-FFF2-40B4-BE49-F238E27FC236}">
                <a16:creationId xmlns:a16="http://schemas.microsoft.com/office/drawing/2014/main" id="{131F26A3-9C95-4107-82A6-CB6108C92DF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16053" y="2086337"/>
            <a:ext cx="1665948" cy="1665948"/>
          </a:xfrm>
          <a:prstGeom prst="rect">
            <a:avLst/>
          </a:prstGeom>
        </p:spPr>
      </p:pic>
    </p:spTree>
    <p:extLst>
      <p:ext uri="{BB962C8B-B14F-4D97-AF65-F5344CB8AC3E}">
        <p14:creationId xmlns:p14="http://schemas.microsoft.com/office/powerpoint/2010/main" val="11941934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640108" y="453527"/>
            <a:ext cx="7091516" cy="788761"/>
          </a:xfrm>
          <a:ln>
            <a:noFill/>
          </a:ln>
        </p:spPr>
        <p:txBody>
          <a:bodyPr vert="horz" lIns="80682" tIns="40341" rIns="80682" bIns="40341" rtlCol="0" anchor="ctr">
            <a:normAutofit/>
          </a:bodyPr>
          <a:lstStyle/>
          <a:p>
            <a:pPr algn="ctr"/>
            <a:r>
              <a:rPr lang="es-ES" sz="3177" b="1" dirty="0">
                <a:solidFill>
                  <a:schemeClr val="accent6"/>
                </a:solidFill>
              </a:rPr>
              <a:t>Catálogo de Aplicaciones</a:t>
            </a:r>
            <a:endParaRPr lang="es-CO" sz="3177" b="1" dirty="0">
              <a:solidFill>
                <a:schemeClr val="accent6"/>
              </a:solidFill>
            </a:endParaRPr>
          </a:p>
        </p:txBody>
      </p:sp>
      <p:pic>
        <p:nvPicPr>
          <p:cNvPr id="3" name="Picture 10"/>
          <p:cNvPicPr/>
          <p:nvPr/>
        </p:nvPicPr>
        <p:blipFill>
          <a:blip r:embed="rId2">
            <a:extLst>
              <a:ext uri="{28A0092B-C50C-407E-A947-70E740481C1C}">
                <a14:useLocalDpi xmlns:a14="http://schemas.microsoft.com/office/drawing/2010/main" val="0"/>
              </a:ext>
            </a:extLst>
          </a:blip>
          <a:srcRect/>
          <a:stretch>
            <a:fillRect/>
          </a:stretch>
        </p:blipFill>
        <p:spPr bwMode="auto">
          <a:xfrm>
            <a:off x="3198918" y="1365552"/>
            <a:ext cx="8248650" cy="4914900"/>
          </a:xfrm>
          <a:prstGeom prst="rect">
            <a:avLst/>
          </a:prstGeom>
          <a:noFill/>
          <a:ln>
            <a:noFill/>
          </a:ln>
        </p:spPr>
      </p:pic>
      <p:sp>
        <p:nvSpPr>
          <p:cNvPr id="4" name="CuadroTexto 3"/>
          <p:cNvSpPr txBox="1"/>
          <p:nvPr/>
        </p:nvSpPr>
        <p:spPr>
          <a:xfrm>
            <a:off x="486698" y="3170903"/>
            <a:ext cx="2530886" cy="369332"/>
          </a:xfrm>
          <a:prstGeom prst="rect">
            <a:avLst/>
          </a:prstGeom>
          <a:noFill/>
        </p:spPr>
        <p:txBody>
          <a:bodyPr wrap="none" rtlCol="0">
            <a:spAutoFit/>
          </a:bodyPr>
          <a:lstStyle/>
          <a:p>
            <a:r>
              <a:rPr lang="es-ES" dirty="0"/>
              <a:t>Fuente: </a:t>
            </a:r>
            <a:r>
              <a:rPr lang="es-ES" dirty="0" err="1"/>
              <a:t>Supersociedades</a:t>
            </a:r>
            <a:endParaRPr lang="es-CO" dirty="0"/>
          </a:p>
        </p:txBody>
      </p:sp>
    </p:spTree>
    <p:extLst>
      <p:ext uri="{BB962C8B-B14F-4D97-AF65-F5344CB8AC3E}">
        <p14:creationId xmlns:p14="http://schemas.microsoft.com/office/powerpoint/2010/main" val="152717818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896526" y="1848105"/>
            <a:ext cx="10329926" cy="3733549"/>
          </a:xfrm>
          <a:prstGeom prst="rect">
            <a:avLst/>
          </a:prstGeom>
          <a:ln>
            <a:solidFill>
              <a:schemeClr val="tx1"/>
            </a:solidFill>
          </a:ln>
        </p:spPr>
      </p:pic>
      <p:sp>
        <p:nvSpPr>
          <p:cNvPr id="5" name="Título 1"/>
          <p:cNvSpPr txBox="1">
            <a:spLocks/>
          </p:cNvSpPr>
          <p:nvPr/>
        </p:nvSpPr>
        <p:spPr>
          <a:xfrm>
            <a:off x="838201" y="365127"/>
            <a:ext cx="7597877" cy="1325563"/>
          </a:xfrm>
          <a:prstGeom prst="rect">
            <a:avLst/>
          </a:prstGeom>
          <a:ln>
            <a:noFill/>
          </a:ln>
        </p:spPr>
        <p:txBody>
          <a:bodyPr vert="horz" lIns="80682" tIns="40341" rIns="80682" bIns="40341" rtlCol="0" anchor="ctr">
            <a:normAutofit/>
          </a:bodyPr>
          <a:lstStyle>
            <a:defPPr>
              <a:defRPr lang="en-US"/>
            </a:defPPr>
            <a:lvl1pPr algn="ctr" defTabSz="1036290">
              <a:lnSpc>
                <a:spcPct val="90000"/>
              </a:lnSpc>
              <a:spcBef>
                <a:spcPct val="0"/>
              </a:spcBef>
              <a:buNone/>
              <a:defRPr sz="3600" b="1">
                <a:solidFill>
                  <a:schemeClr val="accent6"/>
                </a:solidFill>
                <a:latin typeface="Flama Condensed Light" panose="02000000000000000000" pitchFamily="50" charset="0"/>
                <a:ea typeface="+mj-ea"/>
                <a:cs typeface="+mj-cs"/>
              </a:defRPr>
            </a:lvl1pPr>
          </a:lstStyle>
          <a:p>
            <a:r>
              <a:rPr lang="es-CO" sz="3177" dirty="0"/>
              <a:t>Catálogo de Entidades de Datos y Componentes de Datos</a:t>
            </a:r>
          </a:p>
        </p:txBody>
      </p:sp>
      <p:sp>
        <p:nvSpPr>
          <p:cNvPr id="6" name="Rectángulo 5"/>
          <p:cNvSpPr/>
          <p:nvPr/>
        </p:nvSpPr>
        <p:spPr>
          <a:xfrm>
            <a:off x="1160694" y="5625899"/>
            <a:ext cx="10065759" cy="309637"/>
          </a:xfrm>
          <a:prstGeom prst="rect">
            <a:avLst/>
          </a:prstGeom>
        </p:spPr>
        <p:txBody>
          <a:bodyPr wrap="square">
            <a:spAutoFit/>
          </a:bodyPr>
          <a:lstStyle/>
          <a:p>
            <a:r>
              <a:rPr lang="es-CO" sz="1412" dirty="0"/>
              <a:t>Fuente: Data </a:t>
            </a:r>
            <a:r>
              <a:rPr lang="es-CO" sz="1412" dirty="0" err="1"/>
              <a:t>Entities</a:t>
            </a:r>
            <a:r>
              <a:rPr lang="es-CO" sz="1412" dirty="0"/>
              <a:t> and </a:t>
            </a:r>
            <a:r>
              <a:rPr lang="es-CO" sz="1412" dirty="0" err="1"/>
              <a:t>Information</a:t>
            </a:r>
            <a:r>
              <a:rPr lang="es-CO" sz="1412" dirty="0"/>
              <a:t> </a:t>
            </a:r>
            <a:r>
              <a:rPr lang="es-CO" sz="1412" dirty="0" err="1"/>
              <a:t>System</a:t>
            </a:r>
            <a:r>
              <a:rPr lang="es-CO" sz="1412" dirty="0"/>
              <a:t> </a:t>
            </a:r>
            <a:r>
              <a:rPr lang="es-CO" sz="1412" dirty="0" err="1"/>
              <a:t>Matrix</a:t>
            </a:r>
            <a:r>
              <a:rPr lang="es-CO" sz="1412" dirty="0"/>
              <a:t> </a:t>
            </a:r>
            <a:r>
              <a:rPr lang="es-CO" sz="1412" dirty="0" err="1"/>
              <a:t>for</a:t>
            </a:r>
            <a:r>
              <a:rPr lang="es-CO" sz="1412" dirty="0"/>
              <a:t> </a:t>
            </a:r>
            <a:r>
              <a:rPr lang="es-CO" sz="1412" dirty="0" err="1"/>
              <a:t>Integrated</a:t>
            </a:r>
            <a:r>
              <a:rPr lang="es-CO" sz="1412" dirty="0"/>
              <a:t> </a:t>
            </a:r>
            <a:r>
              <a:rPr lang="es-CO" sz="1412" dirty="0" err="1"/>
              <a:t>Agriculture</a:t>
            </a:r>
            <a:r>
              <a:rPr lang="es-CO" sz="1412" dirty="0"/>
              <a:t> </a:t>
            </a:r>
            <a:r>
              <a:rPr lang="es-CO" sz="1412" dirty="0" err="1"/>
              <a:t>Information</a:t>
            </a:r>
            <a:r>
              <a:rPr lang="es-CO" sz="1412" dirty="0"/>
              <a:t> </a:t>
            </a:r>
            <a:r>
              <a:rPr lang="es-CO" sz="1412" dirty="0" err="1"/>
              <a:t>System</a:t>
            </a:r>
            <a:r>
              <a:rPr lang="es-CO" sz="1412" dirty="0"/>
              <a:t> (IAIS). </a:t>
            </a:r>
            <a:r>
              <a:rPr lang="es-CO" sz="1412" dirty="0" err="1"/>
              <a:t>Delima</a:t>
            </a:r>
            <a:r>
              <a:rPr lang="es-CO" sz="1412" dirty="0"/>
              <a:t> &amp; </a:t>
            </a:r>
            <a:r>
              <a:rPr lang="es-CO" sz="1412" dirty="0" err="1"/>
              <a:t>Santoso</a:t>
            </a:r>
            <a:r>
              <a:rPr lang="es-CO" sz="1412" dirty="0"/>
              <a:t>. 2018</a:t>
            </a:r>
          </a:p>
        </p:txBody>
      </p:sp>
    </p:spTree>
    <p:extLst>
      <p:ext uri="{BB962C8B-B14F-4D97-AF65-F5344CB8AC3E}">
        <p14:creationId xmlns:p14="http://schemas.microsoft.com/office/powerpoint/2010/main" val="315474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1431E922-0A7C-4149-9B45-E2C69DA0888C}"/>
              </a:ext>
            </a:extLst>
          </p:cNvPr>
          <p:cNvSpPr>
            <a:spLocks noGrp="1"/>
          </p:cNvSpPr>
          <p:nvPr>
            <p:ph type="sldNum" sz="quarter" idx="12"/>
          </p:nvPr>
        </p:nvSpPr>
        <p:spPr/>
        <p:txBody>
          <a:bodyPr/>
          <a:lstStyle/>
          <a:p>
            <a:fld id="{31C52531-C0F7-4A3B-9293-860134404F61}" type="slidenum">
              <a:rPr lang="es-CO" smtClean="0"/>
              <a:t>65</a:t>
            </a:fld>
            <a:endParaRPr lang="es-CO"/>
          </a:p>
        </p:txBody>
      </p:sp>
      <p:pic>
        <p:nvPicPr>
          <p:cNvPr id="5" name="Imagen 4">
            <a:extLst>
              <a:ext uri="{FF2B5EF4-FFF2-40B4-BE49-F238E27FC236}">
                <a16:creationId xmlns:a16="http://schemas.microsoft.com/office/drawing/2014/main" id="{8196ECD1-37C9-4347-B4FD-58C1344406B8}"/>
              </a:ext>
            </a:extLst>
          </p:cNvPr>
          <p:cNvPicPr>
            <a:picLocks noChangeAspect="1"/>
          </p:cNvPicPr>
          <p:nvPr/>
        </p:nvPicPr>
        <p:blipFill>
          <a:blip r:embed="rId2"/>
          <a:stretch>
            <a:fillRect/>
          </a:stretch>
        </p:blipFill>
        <p:spPr>
          <a:xfrm>
            <a:off x="1053354" y="1014461"/>
            <a:ext cx="7848215" cy="5195659"/>
          </a:xfrm>
          <a:prstGeom prst="rect">
            <a:avLst/>
          </a:prstGeom>
        </p:spPr>
      </p:pic>
      <p:sp>
        <p:nvSpPr>
          <p:cNvPr id="6" name="Título 1">
            <a:extLst>
              <a:ext uri="{FF2B5EF4-FFF2-40B4-BE49-F238E27FC236}">
                <a16:creationId xmlns:a16="http://schemas.microsoft.com/office/drawing/2014/main" id="{EB04A90E-53FA-40D4-8F89-B31F2751C091}"/>
              </a:ext>
            </a:extLst>
          </p:cNvPr>
          <p:cNvSpPr>
            <a:spLocks noGrp="1"/>
          </p:cNvSpPr>
          <p:nvPr>
            <p:ph type="title"/>
          </p:nvPr>
        </p:nvSpPr>
        <p:spPr>
          <a:xfrm>
            <a:off x="838202" y="365128"/>
            <a:ext cx="7538884" cy="508932"/>
          </a:xfrm>
          <a:ln>
            <a:noFill/>
          </a:ln>
        </p:spPr>
        <p:txBody>
          <a:bodyPr vert="horz" lIns="80682" tIns="40341" rIns="80682" bIns="40341" rtlCol="0" anchor="ctr">
            <a:normAutofit fontScale="90000"/>
          </a:bodyPr>
          <a:lstStyle/>
          <a:p>
            <a:pPr algn="ctr"/>
            <a:r>
              <a:rPr lang="es-ES" sz="3177" b="1" dirty="0">
                <a:solidFill>
                  <a:schemeClr val="accent6"/>
                </a:solidFill>
              </a:rPr>
              <a:t>Catálogo de datos Azure</a:t>
            </a:r>
            <a:endParaRPr lang="es-CO" sz="3177" b="1" dirty="0">
              <a:solidFill>
                <a:schemeClr val="accent6"/>
              </a:solidFill>
            </a:endParaRPr>
          </a:p>
        </p:txBody>
      </p:sp>
      <p:sp>
        <p:nvSpPr>
          <p:cNvPr id="7" name="Rectángulo 6">
            <a:extLst>
              <a:ext uri="{FF2B5EF4-FFF2-40B4-BE49-F238E27FC236}">
                <a16:creationId xmlns:a16="http://schemas.microsoft.com/office/drawing/2014/main" id="{7E0CA985-DEFA-4B5B-B806-4505387F48B6}"/>
              </a:ext>
            </a:extLst>
          </p:cNvPr>
          <p:cNvSpPr/>
          <p:nvPr/>
        </p:nvSpPr>
        <p:spPr>
          <a:xfrm>
            <a:off x="8901569" y="3204939"/>
            <a:ext cx="2931843" cy="418320"/>
          </a:xfrm>
          <a:prstGeom prst="rect">
            <a:avLst/>
          </a:prstGeom>
        </p:spPr>
        <p:txBody>
          <a:bodyPr wrap="square">
            <a:spAutoFit/>
          </a:bodyPr>
          <a:lstStyle/>
          <a:p>
            <a:r>
              <a:rPr lang="es-CO" sz="1059" dirty="0"/>
              <a:t>Fuente </a:t>
            </a:r>
            <a:r>
              <a:rPr lang="es-CO" sz="1059" dirty="0" err="1"/>
              <a:t>Mastering</a:t>
            </a:r>
            <a:r>
              <a:rPr lang="es-CO" sz="1059" dirty="0"/>
              <a:t> Azure  </a:t>
            </a:r>
            <a:r>
              <a:rPr lang="es-CO" sz="1059" dirty="0" err="1"/>
              <a:t>Analytics</a:t>
            </a:r>
            <a:r>
              <a:rPr lang="es-CO" sz="1059" dirty="0"/>
              <a:t>. </a:t>
            </a:r>
            <a:r>
              <a:rPr lang="es-CO" sz="1059" dirty="0" err="1"/>
              <a:t>Zoiner</a:t>
            </a:r>
            <a:r>
              <a:rPr lang="es-CO" sz="1059" dirty="0"/>
              <a:t> Tejada. 2017</a:t>
            </a:r>
          </a:p>
        </p:txBody>
      </p:sp>
    </p:spTree>
    <p:extLst>
      <p:ext uri="{BB962C8B-B14F-4D97-AF65-F5344CB8AC3E}">
        <p14:creationId xmlns:p14="http://schemas.microsoft.com/office/powerpoint/2010/main" val="1541375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1A4227-84CC-48E0-80FE-CA746283D551}"/>
              </a:ext>
            </a:extLst>
          </p:cNvPr>
          <p:cNvSpPr>
            <a:spLocks noGrp="1"/>
          </p:cNvSpPr>
          <p:nvPr>
            <p:ph type="title"/>
          </p:nvPr>
        </p:nvSpPr>
        <p:spPr>
          <a:xfrm>
            <a:off x="469796" y="287047"/>
            <a:ext cx="11038055" cy="1325563"/>
          </a:xfrm>
        </p:spPr>
        <p:txBody>
          <a:bodyPr/>
          <a:lstStyle/>
          <a:p>
            <a:r>
              <a:rPr lang="es-ES" dirty="0"/>
              <a:t>Roles del equipo para la Oficina de Datos</a:t>
            </a:r>
            <a:endParaRPr lang="es-CO" dirty="0"/>
          </a:p>
        </p:txBody>
      </p:sp>
      <p:graphicFrame>
        <p:nvGraphicFramePr>
          <p:cNvPr id="3" name="Diagrama 2">
            <a:extLst>
              <a:ext uri="{FF2B5EF4-FFF2-40B4-BE49-F238E27FC236}">
                <a16:creationId xmlns:a16="http://schemas.microsoft.com/office/drawing/2014/main" id="{A773831E-E3E8-4EC2-A1DE-66B52C482ECE}"/>
              </a:ext>
            </a:extLst>
          </p:cNvPr>
          <p:cNvGraphicFramePr/>
          <p:nvPr>
            <p:extLst>
              <p:ext uri="{D42A27DB-BD31-4B8C-83A1-F6EECF244321}">
                <p14:modId xmlns:p14="http://schemas.microsoft.com/office/powerpoint/2010/main" val="1153717182"/>
              </p:ext>
            </p:extLst>
          </p:nvPr>
        </p:nvGraphicFramePr>
        <p:xfrm>
          <a:off x="1099400" y="1419602"/>
          <a:ext cx="9778847" cy="46509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220809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1A4227-84CC-48E0-80FE-CA746283D551}"/>
              </a:ext>
            </a:extLst>
          </p:cNvPr>
          <p:cNvSpPr>
            <a:spLocks noGrp="1"/>
          </p:cNvSpPr>
          <p:nvPr>
            <p:ph type="title"/>
          </p:nvPr>
        </p:nvSpPr>
        <p:spPr>
          <a:xfrm>
            <a:off x="469796" y="172559"/>
            <a:ext cx="11038055" cy="1325563"/>
          </a:xfrm>
        </p:spPr>
        <p:txBody>
          <a:bodyPr>
            <a:normAutofit/>
          </a:bodyPr>
          <a:lstStyle/>
          <a:p>
            <a:r>
              <a:rPr lang="es-ES" sz="4000" dirty="0"/>
              <a:t>Roles del equipo para la Oficina de Datos</a:t>
            </a:r>
            <a:endParaRPr lang="es-CO" sz="4000" dirty="0"/>
          </a:p>
        </p:txBody>
      </p:sp>
      <p:graphicFrame>
        <p:nvGraphicFramePr>
          <p:cNvPr id="3" name="Diagrama 2">
            <a:extLst>
              <a:ext uri="{FF2B5EF4-FFF2-40B4-BE49-F238E27FC236}">
                <a16:creationId xmlns:a16="http://schemas.microsoft.com/office/drawing/2014/main" id="{A773831E-E3E8-4EC2-A1DE-66B52C482ECE}"/>
              </a:ext>
            </a:extLst>
          </p:cNvPr>
          <p:cNvGraphicFramePr/>
          <p:nvPr>
            <p:extLst>
              <p:ext uri="{D42A27DB-BD31-4B8C-83A1-F6EECF244321}">
                <p14:modId xmlns:p14="http://schemas.microsoft.com/office/powerpoint/2010/main" val="3613481377"/>
              </p:ext>
            </p:extLst>
          </p:nvPr>
        </p:nvGraphicFramePr>
        <p:xfrm>
          <a:off x="776184" y="1470666"/>
          <a:ext cx="10210687" cy="472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54479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a:t>Centros de Excelencia (</a:t>
            </a:r>
            <a:r>
              <a:rPr lang="es-ES" dirty="0" err="1"/>
              <a:t>CoE</a:t>
            </a:r>
            <a:r>
              <a:rPr lang="es-ES" dirty="0"/>
              <a:t>)</a:t>
            </a:r>
            <a:endParaRPr lang="es-CO" dirty="0"/>
          </a:p>
        </p:txBody>
      </p:sp>
      <p:sp>
        <p:nvSpPr>
          <p:cNvPr id="3" name="Marcador de contenido 2"/>
          <p:cNvSpPr>
            <a:spLocks noGrp="1"/>
          </p:cNvSpPr>
          <p:nvPr>
            <p:ph idx="1"/>
          </p:nvPr>
        </p:nvSpPr>
        <p:spPr>
          <a:xfrm>
            <a:off x="838200" y="1825625"/>
            <a:ext cx="3413140" cy="4351338"/>
          </a:xfrm>
        </p:spPr>
        <p:txBody>
          <a:bodyPr>
            <a:noAutofit/>
          </a:bodyPr>
          <a:lstStyle/>
          <a:p>
            <a:r>
              <a:rPr lang="es-ES" sz="1765" dirty="0"/>
              <a:t>Un Centro de Excelencia (</a:t>
            </a:r>
            <a:r>
              <a:rPr lang="es-ES" sz="1765" dirty="0" err="1"/>
              <a:t>CoE</a:t>
            </a:r>
            <a:r>
              <a:rPr lang="es-ES" sz="1765" dirty="0"/>
              <a:t>) es una entidad en una organización que trabaja en todas las unidades de negocios (BU) o líneas de productos dentro de una BU y tiene un conocimiento y competencia de vanguardia en esa área.</a:t>
            </a:r>
          </a:p>
          <a:p>
            <a:r>
              <a:rPr lang="es-ES" sz="1765" dirty="0"/>
              <a:t>Está compuesto por individuos y expertos altamente calificados, que difunden el conocimiento en una organización y comparten las mejores prácticas.</a:t>
            </a:r>
          </a:p>
        </p:txBody>
      </p:sp>
      <p:sp>
        <p:nvSpPr>
          <p:cNvPr id="4" name="Rectángulo 3"/>
          <p:cNvSpPr/>
          <p:nvPr/>
        </p:nvSpPr>
        <p:spPr>
          <a:xfrm>
            <a:off x="5257800" y="4206616"/>
            <a:ext cx="6096000" cy="1722010"/>
          </a:xfrm>
          <a:prstGeom prst="rect">
            <a:avLst/>
          </a:prstGeom>
        </p:spPr>
        <p:txBody>
          <a:bodyPr>
            <a:spAutoFit/>
          </a:bodyPr>
          <a:lstStyle/>
          <a:p>
            <a:pPr defTabSz="403433"/>
            <a:r>
              <a:rPr lang="es-ES" sz="1765" dirty="0">
                <a:solidFill>
                  <a:prstClr val="black"/>
                </a:solidFill>
                <a:latin typeface="Calibri" panose="020F0502020204030204"/>
              </a:rPr>
              <a:t>El Instituto de Ingeniería de Software de la Universidad Carnegie </a:t>
            </a:r>
            <a:r>
              <a:rPr lang="es-ES" sz="1765" dirty="0" err="1">
                <a:solidFill>
                  <a:prstClr val="black"/>
                </a:solidFill>
                <a:latin typeface="Calibri" panose="020F0502020204030204"/>
              </a:rPr>
              <a:t>Mellon</a:t>
            </a:r>
            <a:r>
              <a:rPr lang="es-ES" sz="1765" dirty="0">
                <a:solidFill>
                  <a:prstClr val="black"/>
                </a:solidFill>
                <a:latin typeface="Calibri" panose="020F0502020204030204"/>
              </a:rPr>
              <a:t> define un </a:t>
            </a:r>
            <a:r>
              <a:rPr lang="es-ES" sz="1765" dirty="0" err="1">
                <a:solidFill>
                  <a:prstClr val="black"/>
                </a:solidFill>
                <a:latin typeface="Calibri" panose="020F0502020204030204"/>
              </a:rPr>
              <a:t>CoE</a:t>
            </a:r>
            <a:r>
              <a:rPr lang="es-ES" sz="1765" dirty="0">
                <a:solidFill>
                  <a:prstClr val="black"/>
                </a:solidFill>
                <a:latin typeface="Calibri" panose="020F0502020204030204"/>
              </a:rPr>
              <a:t> como:  "Una organización de primer nivel que proporciona un producto o servicio excepcional en una esfera de especialización asignada  y dentro de un campo específico de tecnología, negocios o gobierno, de acuerdo con los requisitos y capacidades únicos de la organización </a:t>
            </a:r>
            <a:r>
              <a:rPr lang="es-ES" sz="1765" dirty="0" err="1">
                <a:solidFill>
                  <a:prstClr val="black"/>
                </a:solidFill>
                <a:latin typeface="Calibri" panose="020F0502020204030204"/>
              </a:rPr>
              <a:t>CoE</a:t>
            </a:r>
            <a:r>
              <a:rPr lang="es-ES" sz="1765" dirty="0">
                <a:solidFill>
                  <a:prstClr val="black"/>
                </a:solidFill>
                <a:latin typeface="Calibri" panose="020F0502020204030204"/>
              </a:rPr>
              <a:t> ".</a:t>
            </a:r>
            <a:endParaRPr lang="es-CO" sz="1765" dirty="0">
              <a:solidFill>
                <a:prstClr val="black"/>
              </a:solidFill>
              <a:latin typeface="Calibri" panose="020F0502020204030204"/>
            </a:endParaRPr>
          </a:p>
        </p:txBody>
      </p:sp>
      <p:pic>
        <p:nvPicPr>
          <p:cNvPr id="5" name="Imagen 4"/>
          <p:cNvPicPr>
            <a:picLocks noChangeAspect="1"/>
          </p:cNvPicPr>
          <p:nvPr/>
        </p:nvPicPr>
        <p:blipFill>
          <a:blip r:embed="rId2"/>
          <a:stretch>
            <a:fillRect/>
          </a:stretch>
        </p:blipFill>
        <p:spPr>
          <a:xfrm>
            <a:off x="7625043" y="2272097"/>
            <a:ext cx="1361515" cy="1353110"/>
          </a:xfrm>
          <a:prstGeom prst="rect">
            <a:avLst/>
          </a:prstGeom>
        </p:spPr>
      </p:pic>
    </p:spTree>
    <p:extLst>
      <p:ext uri="{BB962C8B-B14F-4D97-AF65-F5344CB8AC3E}">
        <p14:creationId xmlns:p14="http://schemas.microsoft.com/office/powerpoint/2010/main" val="3536500571"/>
      </p:ext>
    </p:extLst>
  </p:cSld>
  <p:clrMapOvr>
    <a:masterClrMapping/>
  </p:clrMapOvr>
</p:sld>
</file>

<file path=ppt/theme/theme1.xml><?xml version="1.0" encoding="utf-8"?>
<a:theme xmlns:a="http://schemas.openxmlformats.org/drawingml/2006/main" name="1_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 Presentación UPB 2018" id="{36F8BB01-3393-FA4D-8145-86DA81FADD61}" vid="{FB05699F-FE3A-FD40-B367-9B6900AD0EF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TotalTime>
  <Words>4012</Words>
  <Application>Microsoft Office PowerPoint</Application>
  <PresentationFormat>Panorámica</PresentationFormat>
  <Paragraphs>427</Paragraphs>
  <Slides>65</Slides>
  <Notes>12</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65</vt:i4>
      </vt:variant>
    </vt:vector>
  </HeadingPairs>
  <TitlesOfParts>
    <vt:vector size="74" baseType="lpstr">
      <vt:lpstr>Arial</vt:lpstr>
      <vt:lpstr>Arial Narrow</vt:lpstr>
      <vt:lpstr>Calibri</vt:lpstr>
      <vt:lpstr>Calibri Light</vt:lpstr>
      <vt:lpstr>Flama Condensed Light</vt:lpstr>
      <vt:lpstr>Segoe UI</vt:lpstr>
      <vt:lpstr>Verdana</vt:lpstr>
      <vt:lpstr>Wingdings</vt:lpstr>
      <vt:lpstr>1_Tema de Office</vt:lpstr>
      <vt:lpstr>Presentación de PowerPoint</vt:lpstr>
      <vt:lpstr>Oficinas de Datos Corporativas</vt:lpstr>
      <vt:lpstr>Presentación de PowerPoint</vt:lpstr>
      <vt:lpstr>Estructura de la Oficina de Datos</vt:lpstr>
      <vt:lpstr>Presentación de PowerPoint</vt:lpstr>
      <vt:lpstr>Unidades de la Oficina de Datos</vt:lpstr>
      <vt:lpstr>Roles del equipo para la Oficina de Datos</vt:lpstr>
      <vt:lpstr>Roles del equipo para la Oficina de Datos</vt:lpstr>
      <vt:lpstr>Centros de Excelencia (CoE)</vt:lpstr>
      <vt:lpstr>Actividad 1</vt:lpstr>
      <vt:lpstr>Gestión de Metadatos</vt:lpstr>
      <vt:lpstr>Presentación de PowerPoint</vt:lpstr>
      <vt:lpstr>Presentación de PowerPoint</vt:lpstr>
      <vt:lpstr>Interacción de áreas relacionadas con Data Management</vt:lpstr>
      <vt:lpstr>Presentación de PowerPoint</vt:lpstr>
      <vt:lpstr>Presentación de PowerPoint</vt:lpstr>
      <vt:lpstr>Presentación de PowerPoint</vt:lpstr>
      <vt:lpstr>Presentación de PowerPoint</vt:lpstr>
      <vt:lpstr>Presentación de PowerPoint</vt:lpstr>
      <vt:lpstr>Presentación de PowerPoint</vt:lpstr>
      <vt:lpstr>Reglas de Diseño</vt:lpstr>
      <vt:lpstr>Presentación de PowerPoint</vt:lpstr>
      <vt:lpstr>Actividad 2</vt:lpstr>
      <vt:lpstr>Gestión de la Seguridad de los Datos</vt:lpstr>
      <vt:lpstr>Definición y metas del aseguramiento de los datos</vt:lpstr>
      <vt:lpstr>Requisitos de la seguridad de los datos</vt:lpstr>
      <vt:lpstr>Principios para ejercer el Gobierno de la Seguridad de Datos</vt:lpstr>
      <vt:lpstr>Roles para la Gestión de Seguridad de Datos</vt:lpstr>
      <vt:lpstr>Presentación de PowerPoint</vt:lpstr>
      <vt:lpstr>1. Identificar y Clasificar los Datos</vt:lpstr>
      <vt:lpstr>Presentación de PowerPoint</vt:lpstr>
      <vt:lpstr>Presentación de PowerPoint</vt:lpstr>
      <vt:lpstr>Presentación de PowerPoint</vt:lpstr>
      <vt:lpstr>Riesgo</vt:lpstr>
      <vt:lpstr>Clasificación de los Datos según sus riesgos</vt:lpstr>
      <vt:lpstr>Causas relacionadas con los riesgos de datos </vt:lpstr>
      <vt:lpstr>Ejemplos Adicionales Análisis Impacto - Vulnerabilidades </vt:lpstr>
      <vt:lpstr>Actividad 3</vt:lpstr>
      <vt:lpstr>Gestión de la Arquitectura de Datos</vt:lpstr>
      <vt:lpstr>Presentación de PowerPoint</vt:lpstr>
      <vt:lpstr>Presentación de PowerPoint</vt:lpstr>
      <vt:lpstr>Arquitectura de Datos</vt:lpstr>
      <vt:lpstr>Presentación de PowerPoint</vt:lpstr>
      <vt:lpstr>Presentación de PowerPoint</vt:lpstr>
      <vt:lpstr>Presentación de PowerPoint</vt:lpstr>
      <vt:lpstr>Actividad 4</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Elementos Arquitectura Azure</vt:lpstr>
      <vt:lpstr>Diagrama Entidad Relación modelo conceptual</vt:lpstr>
      <vt:lpstr>Presentación de PowerPoint</vt:lpstr>
      <vt:lpstr>Presentación de PowerPoint</vt:lpstr>
      <vt:lpstr>Matriz CRUD</vt:lpstr>
      <vt:lpstr>Presentación de PowerPoint</vt:lpstr>
      <vt:lpstr>Presentación de PowerPoint</vt:lpstr>
      <vt:lpstr>Catálogo de Aplicaciones</vt:lpstr>
      <vt:lpstr>Presentación de PowerPoint</vt:lpstr>
      <vt:lpstr>Catálogo de datos Azure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Oficinas de Datos Corporativas</dc:title>
  <dc:creator>Cesar Augusto Lopez Gallego</dc:creator>
  <cp:lastModifiedBy>Cesar Augusto Lopez Gallego</cp:lastModifiedBy>
  <cp:revision>12</cp:revision>
  <dcterms:created xsi:type="dcterms:W3CDTF">2025-08-30T17:34:05Z</dcterms:created>
  <dcterms:modified xsi:type="dcterms:W3CDTF">2025-09-19T21:51:01Z</dcterms:modified>
</cp:coreProperties>
</file>

<file path=docProps/thumbnail.jpeg>
</file>